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1"/>
  </p:notesMasterIdLst>
  <p:sldIdLst>
    <p:sldId id="256" r:id="rId2"/>
    <p:sldId id="260" r:id="rId3"/>
    <p:sldId id="267" r:id="rId4"/>
    <p:sldId id="268" r:id="rId5"/>
    <p:sldId id="269" r:id="rId6"/>
    <p:sldId id="271" r:id="rId7"/>
    <p:sldId id="272" r:id="rId8"/>
    <p:sldId id="273" r:id="rId9"/>
    <p:sldId id="274" r:id="rId10"/>
  </p:sldIdLst>
  <p:sldSz cx="12192000" cy="6858000"/>
  <p:notesSz cx="6858000" cy="9144000"/>
  <p:defaultTextStyle>
    <a:defPPr>
      <a:defRPr lang="pl-P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70362"/>
  </p:normalViewPr>
  <p:slideViewPr>
    <p:cSldViewPr snapToGrid="0">
      <p:cViewPr>
        <p:scale>
          <a:sx n="83" d="100"/>
          <a:sy n="83" d="100"/>
        </p:scale>
        <p:origin x="496" y="-11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5E217D3-F15A-4895-A726-CC8B475E2857}" type="doc">
      <dgm:prSet loTypeId="urn:microsoft.com/office/officeart/2005/8/layout/list1" loCatId="list" qsTypeId="urn:microsoft.com/office/officeart/2005/8/quickstyle/3d3" qsCatId="3D" csTypeId="urn:microsoft.com/office/officeart/2005/8/colors/accent2_3" csCatId="accent2" phldr="1"/>
      <dgm:spPr/>
      <dgm:t>
        <a:bodyPr/>
        <a:lstStyle/>
        <a:p>
          <a:endParaRPr lang="en-US"/>
        </a:p>
      </dgm:t>
    </dgm:pt>
    <dgm:pt modelId="{80B0E91C-6D1C-422E-852C-0AF5E4EE78FE}">
      <dgm:prSet/>
      <dgm:spPr/>
      <dgm:t>
        <a:bodyPr/>
        <a:lstStyle/>
        <a:p>
          <a:r>
            <a:rPr lang="pl-PL"/>
            <a:t>Plusy:</a:t>
          </a:r>
          <a:endParaRPr lang="en-US"/>
        </a:p>
      </dgm:t>
    </dgm:pt>
    <dgm:pt modelId="{A7587B56-667F-40E7-84BE-595404DABC06}" type="parTrans" cxnId="{C5DED86E-343B-400C-ACE7-08F700507C54}">
      <dgm:prSet/>
      <dgm:spPr/>
      <dgm:t>
        <a:bodyPr/>
        <a:lstStyle/>
        <a:p>
          <a:endParaRPr lang="en-US"/>
        </a:p>
      </dgm:t>
    </dgm:pt>
    <dgm:pt modelId="{0C123399-A909-491C-8E81-553ED0A3A08F}" type="sibTrans" cxnId="{C5DED86E-343B-400C-ACE7-08F700507C54}">
      <dgm:prSet/>
      <dgm:spPr/>
      <dgm:t>
        <a:bodyPr/>
        <a:lstStyle/>
        <a:p>
          <a:endParaRPr lang="en-US"/>
        </a:p>
      </dgm:t>
    </dgm:pt>
    <dgm:pt modelId="{74287A25-F7D5-4EAA-8B8D-30055D207A50}">
      <dgm:prSet/>
      <dgm:spPr/>
      <dgm:t>
        <a:bodyPr/>
        <a:lstStyle/>
        <a:p>
          <a:r>
            <a:rPr lang="pl-PL"/>
            <a:t>Nie potrzeba trenowania (lub trenowanie tylko klasyfikatora)</a:t>
          </a:r>
          <a:endParaRPr lang="en-US"/>
        </a:p>
      </dgm:t>
    </dgm:pt>
    <dgm:pt modelId="{E4FED677-A504-40AE-A86B-A8DB687B11E3}" type="parTrans" cxnId="{B5036460-1991-42BA-BB9F-9449886BF5DE}">
      <dgm:prSet/>
      <dgm:spPr/>
      <dgm:t>
        <a:bodyPr/>
        <a:lstStyle/>
        <a:p>
          <a:endParaRPr lang="en-US"/>
        </a:p>
      </dgm:t>
    </dgm:pt>
    <dgm:pt modelId="{80A48EDF-7986-4464-AB83-F97150C3DE2A}" type="sibTrans" cxnId="{B5036460-1991-42BA-BB9F-9449886BF5DE}">
      <dgm:prSet/>
      <dgm:spPr/>
      <dgm:t>
        <a:bodyPr/>
        <a:lstStyle/>
        <a:p>
          <a:endParaRPr lang="en-US"/>
        </a:p>
      </dgm:t>
    </dgm:pt>
    <dgm:pt modelId="{03F057FF-B4C8-42DA-9CC0-876E782AB97F}">
      <dgm:prSet/>
      <dgm:spPr/>
      <dgm:t>
        <a:bodyPr/>
        <a:lstStyle/>
        <a:p>
          <a:r>
            <a:rPr lang="pl-PL"/>
            <a:t>Szybkie w działaniu</a:t>
          </a:r>
          <a:endParaRPr lang="en-US"/>
        </a:p>
      </dgm:t>
    </dgm:pt>
    <dgm:pt modelId="{BE5C78CF-042D-4DAD-872C-555CB9870D3A}" type="parTrans" cxnId="{2CF8BEDD-5566-4E41-AEC8-91B920F43C00}">
      <dgm:prSet/>
      <dgm:spPr/>
      <dgm:t>
        <a:bodyPr/>
        <a:lstStyle/>
        <a:p>
          <a:endParaRPr lang="en-US"/>
        </a:p>
      </dgm:t>
    </dgm:pt>
    <dgm:pt modelId="{9376F043-DEFC-4F66-B10A-B6F83676E98F}" type="sibTrans" cxnId="{2CF8BEDD-5566-4E41-AEC8-91B920F43C00}">
      <dgm:prSet/>
      <dgm:spPr/>
      <dgm:t>
        <a:bodyPr/>
        <a:lstStyle/>
        <a:p>
          <a:endParaRPr lang="en-US"/>
        </a:p>
      </dgm:t>
    </dgm:pt>
    <dgm:pt modelId="{6C3BB8F9-FC8F-41A2-823B-98E2DE66F520}">
      <dgm:prSet/>
      <dgm:spPr/>
      <dgm:t>
        <a:bodyPr/>
        <a:lstStyle/>
        <a:p>
          <a:r>
            <a:rPr lang="pl-PL" dirty="0"/>
            <a:t>Nie wymaga dużego nakładu sprzętowego</a:t>
          </a:r>
          <a:endParaRPr lang="en-US" dirty="0"/>
        </a:p>
      </dgm:t>
    </dgm:pt>
    <dgm:pt modelId="{628170D5-104D-481D-B33A-B581ECC9072F}" type="parTrans" cxnId="{4EEA6C0C-CECF-4F11-A1D7-91E0E36643C0}">
      <dgm:prSet/>
      <dgm:spPr/>
      <dgm:t>
        <a:bodyPr/>
        <a:lstStyle/>
        <a:p>
          <a:endParaRPr lang="en-US"/>
        </a:p>
      </dgm:t>
    </dgm:pt>
    <dgm:pt modelId="{6CFF916E-4000-478B-BCD5-1289025CBE1F}" type="sibTrans" cxnId="{4EEA6C0C-CECF-4F11-A1D7-91E0E36643C0}">
      <dgm:prSet/>
      <dgm:spPr/>
      <dgm:t>
        <a:bodyPr/>
        <a:lstStyle/>
        <a:p>
          <a:endParaRPr lang="en-US"/>
        </a:p>
      </dgm:t>
    </dgm:pt>
    <dgm:pt modelId="{83BE79CD-F1E0-4086-A81F-B48520162E71}">
      <dgm:prSet/>
      <dgm:spPr/>
      <dgm:t>
        <a:bodyPr/>
        <a:lstStyle/>
        <a:p>
          <a:r>
            <a:rPr lang="pl-PL"/>
            <a:t>Wiele falek jest dostępnych w paczce pywavelet</a:t>
          </a:r>
          <a:endParaRPr lang="en-US"/>
        </a:p>
      </dgm:t>
    </dgm:pt>
    <dgm:pt modelId="{410349DE-7F97-4177-B9A1-7DB8FAA004BB}" type="parTrans" cxnId="{06D97F54-013D-4A4E-9D97-53365BFAA58C}">
      <dgm:prSet/>
      <dgm:spPr/>
      <dgm:t>
        <a:bodyPr/>
        <a:lstStyle/>
        <a:p>
          <a:endParaRPr lang="en-US"/>
        </a:p>
      </dgm:t>
    </dgm:pt>
    <dgm:pt modelId="{09F56069-C522-4A87-A7ED-A2420DC733E9}" type="sibTrans" cxnId="{06D97F54-013D-4A4E-9D97-53365BFAA58C}">
      <dgm:prSet/>
      <dgm:spPr/>
      <dgm:t>
        <a:bodyPr/>
        <a:lstStyle/>
        <a:p>
          <a:endParaRPr lang="en-US"/>
        </a:p>
      </dgm:t>
    </dgm:pt>
    <dgm:pt modelId="{FDFCB8BF-3598-463F-A76A-A3C20BC3F7E5}">
      <dgm:prSet/>
      <dgm:spPr/>
      <dgm:t>
        <a:bodyPr/>
        <a:lstStyle/>
        <a:p>
          <a:r>
            <a:rPr lang="pl-PL" dirty="0"/>
            <a:t>Duży potencjał zastosowań</a:t>
          </a:r>
          <a:endParaRPr lang="en-US" dirty="0"/>
        </a:p>
      </dgm:t>
    </dgm:pt>
    <dgm:pt modelId="{97BD59A4-1F76-4834-A1F9-C76513C27E62}" type="parTrans" cxnId="{982245D1-465E-4654-BB6B-BD3B8EDE2BF0}">
      <dgm:prSet/>
      <dgm:spPr/>
      <dgm:t>
        <a:bodyPr/>
        <a:lstStyle/>
        <a:p>
          <a:endParaRPr lang="en-US"/>
        </a:p>
      </dgm:t>
    </dgm:pt>
    <dgm:pt modelId="{CA968443-259A-44A5-A64C-F9E453125039}" type="sibTrans" cxnId="{982245D1-465E-4654-BB6B-BD3B8EDE2BF0}">
      <dgm:prSet/>
      <dgm:spPr/>
      <dgm:t>
        <a:bodyPr/>
        <a:lstStyle/>
        <a:p>
          <a:endParaRPr lang="en-US"/>
        </a:p>
      </dgm:t>
    </dgm:pt>
    <dgm:pt modelId="{A9A0B777-40CB-4C47-A6B3-D00D1683411B}">
      <dgm:prSet/>
      <dgm:spPr/>
      <dgm:t>
        <a:bodyPr/>
        <a:lstStyle/>
        <a:p>
          <a:r>
            <a:rPr lang="pl-PL"/>
            <a:t>Minusy:</a:t>
          </a:r>
          <a:endParaRPr lang="en-US"/>
        </a:p>
      </dgm:t>
    </dgm:pt>
    <dgm:pt modelId="{FAF6EF70-0944-4F11-A9F2-A89157D5D047}" type="parTrans" cxnId="{280F16B4-251F-4B9F-9702-653FABCEBCD1}">
      <dgm:prSet/>
      <dgm:spPr/>
      <dgm:t>
        <a:bodyPr/>
        <a:lstStyle/>
        <a:p>
          <a:endParaRPr lang="en-US"/>
        </a:p>
      </dgm:t>
    </dgm:pt>
    <dgm:pt modelId="{4B626B1E-5C30-4D9A-A0D4-E832F4FB5F08}" type="sibTrans" cxnId="{280F16B4-251F-4B9F-9702-653FABCEBCD1}">
      <dgm:prSet/>
      <dgm:spPr/>
      <dgm:t>
        <a:bodyPr/>
        <a:lstStyle/>
        <a:p>
          <a:endParaRPr lang="en-US"/>
        </a:p>
      </dgm:t>
    </dgm:pt>
    <dgm:pt modelId="{D42F7C41-9E94-44E1-9B16-7FBD061EBE62}">
      <dgm:prSet/>
      <dgm:spPr/>
      <dgm:t>
        <a:bodyPr/>
        <a:lstStyle/>
        <a:p>
          <a:r>
            <a:rPr lang="pl-PL"/>
            <a:t>Skomplikowane matematycznie </a:t>
          </a:r>
          <a:endParaRPr lang="en-US"/>
        </a:p>
      </dgm:t>
    </dgm:pt>
    <dgm:pt modelId="{ED9E9EC3-66DF-4CC7-9FCA-3115C4E2EE07}" type="parTrans" cxnId="{981F4607-7B34-458C-B031-92D5956D08CC}">
      <dgm:prSet/>
      <dgm:spPr/>
      <dgm:t>
        <a:bodyPr/>
        <a:lstStyle/>
        <a:p>
          <a:endParaRPr lang="en-US"/>
        </a:p>
      </dgm:t>
    </dgm:pt>
    <dgm:pt modelId="{61174947-63E7-40DF-BF59-3DC43F3ED09A}" type="sibTrans" cxnId="{981F4607-7B34-458C-B031-92D5956D08CC}">
      <dgm:prSet/>
      <dgm:spPr/>
      <dgm:t>
        <a:bodyPr/>
        <a:lstStyle/>
        <a:p>
          <a:endParaRPr lang="en-US"/>
        </a:p>
      </dgm:t>
    </dgm:pt>
    <dgm:pt modelId="{4E7353AE-ACE7-48DA-AF85-064788FBC404}">
      <dgm:prSet/>
      <dgm:spPr/>
      <dgm:t>
        <a:bodyPr/>
        <a:lstStyle/>
        <a:p>
          <a:r>
            <a:rPr lang="pl-PL" dirty="0"/>
            <a:t>Trudność w dobraniu falki do problemu</a:t>
          </a:r>
          <a:endParaRPr lang="en-US" dirty="0"/>
        </a:p>
      </dgm:t>
    </dgm:pt>
    <dgm:pt modelId="{F73E79BE-3027-4E04-9586-3808BB540CC5}" type="parTrans" cxnId="{98A728CA-CDD6-497B-88BD-C2A4F4E5052F}">
      <dgm:prSet/>
      <dgm:spPr/>
      <dgm:t>
        <a:bodyPr/>
        <a:lstStyle/>
        <a:p>
          <a:endParaRPr lang="en-US"/>
        </a:p>
      </dgm:t>
    </dgm:pt>
    <dgm:pt modelId="{895600B6-47B6-4175-8EAE-00C0FD536E17}" type="sibTrans" cxnId="{98A728CA-CDD6-497B-88BD-C2A4F4E5052F}">
      <dgm:prSet/>
      <dgm:spPr/>
      <dgm:t>
        <a:bodyPr/>
        <a:lstStyle/>
        <a:p>
          <a:endParaRPr lang="en-US"/>
        </a:p>
      </dgm:t>
    </dgm:pt>
    <dgm:pt modelId="{0FAEE95C-311E-1346-BFCD-FB6D42830217}">
      <dgm:prSet/>
      <dgm:spPr/>
      <dgm:t>
        <a:bodyPr/>
        <a:lstStyle/>
        <a:p>
          <a:endParaRPr lang="en-US" dirty="0"/>
        </a:p>
      </dgm:t>
    </dgm:pt>
    <dgm:pt modelId="{E2DDB0AF-A471-D149-8C1A-86A680B886D9}" type="parTrans" cxnId="{DCDBE96D-4CB8-8741-A9FD-87B90172D513}">
      <dgm:prSet/>
      <dgm:spPr/>
      <dgm:t>
        <a:bodyPr/>
        <a:lstStyle/>
        <a:p>
          <a:endParaRPr lang="pl-PL"/>
        </a:p>
      </dgm:t>
    </dgm:pt>
    <dgm:pt modelId="{7CF73C93-AC67-C04C-899C-5F1A85108BAA}" type="sibTrans" cxnId="{DCDBE96D-4CB8-8741-A9FD-87B90172D513}">
      <dgm:prSet/>
      <dgm:spPr/>
      <dgm:t>
        <a:bodyPr/>
        <a:lstStyle/>
        <a:p>
          <a:endParaRPr lang="pl-PL"/>
        </a:p>
      </dgm:t>
    </dgm:pt>
    <dgm:pt modelId="{306F9837-D2DD-DE4C-ABC7-9F8F4E812516}">
      <dgm:prSet/>
      <dgm:spPr/>
      <dgm:t>
        <a:bodyPr/>
        <a:lstStyle/>
        <a:p>
          <a:r>
            <a:rPr lang="en-US" dirty="0" err="1"/>
            <a:t>Słaba</a:t>
          </a:r>
          <a:r>
            <a:rPr lang="en-US" dirty="0"/>
            <a:t> </a:t>
          </a:r>
          <a:r>
            <a:rPr lang="en-US" dirty="0" err="1"/>
            <a:t>dostępność</a:t>
          </a:r>
          <a:r>
            <a:rPr lang="en-US" dirty="0"/>
            <a:t> </a:t>
          </a:r>
          <a:r>
            <a:rPr lang="en-US" dirty="0" err="1"/>
            <a:t>kodu</a:t>
          </a:r>
          <a:r>
            <a:rPr lang="en-US" dirty="0"/>
            <a:t> </a:t>
          </a:r>
          <a:r>
            <a:rPr lang="en-US" dirty="0" err="1"/>
            <a:t>dla</a:t>
          </a:r>
          <a:r>
            <a:rPr lang="en-US" dirty="0"/>
            <a:t> </a:t>
          </a:r>
          <a:r>
            <a:rPr lang="en-US" dirty="0" err="1"/>
            <a:t>rozwiązań</a:t>
          </a:r>
          <a:r>
            <a:rPr lang="en-US" dirty="0"/>
            <a:t> </a:t>
          </a:r>
          <a:r>
            <a:rPr lang="en-US" dirty="0" err="1"/>
            <a:t>istniejących</a:t>
          </a:r>
          <a:endParaRPr lang="en-US" dirty="0"/>
        </a:p>
      </dgm:t>
    </dgm:pt>
    <dgm:pt modelId="{5B8F1E4E-E842-F44B-A732-60447B77A4DE}" type="parTrans" cxnId="{D6F25E03-1E56-D648-99C0-AF14BB22580B}">
      <dgm:prSet/>
      <dgm:spPr/>
      <dgm:t>
        <a:bodyPr/>
        <a:lstStyle/>
        <a:p>
          <a:endParaRPr lang="pl-PL"/>
        </a:p>
      </dgm:t>
    </dgm:pt>
    <dgm:pt modelId="{D1B895CA-1A87-BD4D-A5CE-EBCAEE8615CD}" type="sibTrans" cxnId="{D6F25E03-1E56-D648-99C0-AF14BB22580B}">
      <dgm:prSet/>
      <dgm:spPr/>
      <dgm:t>
        <a:bodyPr/>
        <a:lstStyle/>
        <a:p>
          <a:endParaRPr lang="pl-PL"/>
        </a:p>
      </dgm:t>
    </dgm:pt>
    <dgm:pt modelId="{CBC9EC1C-A23D-534D-B7D7-548E29F9116A}">
      <dgm:prSet/>
      <dgm:spPr/>
      <dgm:t>
        <a:bodyPr/>
        <a:lstStyle/>
        <a:p>
          <a:r>
            <a:rPr lang="en-US" dirty="0" err="1"/>
            <a:t>Nie</a:t>
          </a:r>
          <a:r>
            <a:rPr lang="en-US" dirty="0"/>
            <a:t> </a:t>
          </a:r>
          <a:r>
            <a:rPr lang="en-US" dirty="0" err="1"/>
            <a:t>tak</a:t>
          </a:r>
          <a:r>
            <a:rPr lang="en-US" dirty="0"/>
            <a:t> </a:t>
          </a:r>
          <a:r>
            <a:rPr lang="en-US" dirty="0" err="1"/>
            <a:t>popularne</a:t>
          </a:r>
          <a:r>
            <a:rPr lang="en-US" dirty="0"/>
            <a:t> jak </a:t>
          </a:r>
          <a:r>
            <a:rPr lang="en-US" dirty="0" err="1"/>
            <a:t>inne</a:t>
          </a:r>
          <a:r>
            <a:rPr lang="en-US" dirty="0"/>
            <a:t> </a:t>
          </a:r>
          <a:r>
            <a:rPr lang="en-US" dirty="0" err="1"/>
            <a:t>metody</a:t>
          </a:r>
          <a:endParaRPr lang="en-US" dirty="0"/>
        </a:p>
      </dgm:t>
    </dgm:pt>
    <dgm:pt modelId="{EE783E48-477F-594C-A1C6-63F20939F0D7}" type="parTrans" cxnId="{04379E02-EB2B-8C46-B18F-8EB4D1400E6B}">
      <dgm:prSet/>
      <dgm:spPr/>
      <dgm:t>
        <a:bodyPr/>
        <a:lstStyle/>
        <a:p>
          <a:endParaRPr lang="pl-PL"/>
        </a:p>
      </dgm:t>
    </dgm:pt>
    <dgm:pt modelId="{651BA931-8B36-2F4C-B52E-4C04B10E0BD8}" type="sibTrans" cxnId="{04379E02-EB2B-8C46-B18F-8EB4D1400E6B}">
      <dgm:prSet/>
      <dgm:spPr/>
      <dgm:t>
        <a:bodyPr/>
        <a:lstStyle/>
        <a:p>
          <a:endParaRPr lang="pl-PL"/>
        </a:p>
      </dgm:t>
    </dgm:pt>
    <dgm:pt modelId="{8CEA6EC3-870C-E34F-A58D-9D0733E5FDB2}" type="pres">
      <dgm:prSet presAssocID="{E5E217D3-F15A-4895-A726-CC8B475E2857}" presName="linear" presStyleCnt="0">
        <dgm:presLayoutVars>
          <dgm:dir/>
          <dgm:animLvl val="lvl"/>
          <dgm:resizeHandles val="exact"/>
        </dgm:presLayoutVars>
      </dgm:prSet>
      <dgm:spPr/>
    </dgm:pt>
    <dgm:pt modelId="{EEC6A7D5-AB00-A74F-818E-E908271CFEE8}" type="pres">
      <dgm:prSet presAssocID="{80B0E91C-6D1C-422E-852C-0AF5E4EE78FE}" presName="parentLin" presStyleCnt="0"/>
      <dgm:spPr/>
    </dgm:pt>
    <dgm:pt modelId="{DBBD1958-578F-6943-83D0-78150455EE09}" type="pres">
      <dgm:prSet presAssocID="{80B0E91C-6D1C-422E-852C-0AF5E4EE78FE}" presName="parentLeftMargin" presStyleLbl="node1" presStyleIdx="0" presStyleCnt="2"/>
      <dgm:spPr/>
    </dgm:pt>
    <dgm:pt modelId="{9A041071-AF28-554D-8BA7-2A2EF7539DE4}" type="pres">
      <dgm:prSet presAssocID="{80B0E91C-6D1C-422E-852C-0AF5E4EE78FE}" presName="parentText" presStyleLbl="node1" presStyleIdx="0" presStyleCnt="2">
        <dgm:presLayoutVars>
          <dgm:chMax val="0"/>
          <dgm:bulletEnabled val="1"/>
        </dgm:presLayoutVars>
      </dgm:prSet>
      <dgm:spPr/>
    </dgm:pt>
    <dgm:pt modelId="{0AEDE6CC-66DB-F74F-BC31-66B58E618178}" type="pres">
      <dgm:prSet presAssocID="{80B0E91C-6D1C-422E-852C-0AF5E4EE78FE}" presName="negativeSpace" presStyleCnt="0"/>
      <dgm:spPr/>
    </dgm:pt>
    <dgm:pt modelId="{230F8E33-E7A6-9A41-A7FD-7D3CAA19F476}" type="pres">
      <dgm:prSet presAssocID="{80B0E91C-6D1C-422E-852C-0AF5E4EE78FE}" presName="childText" presStyleLbl="conFgAcc1" presStyleIdx="0" presStyleCnt="2">
        <dgm:presLayoutVars>
          <dgm:bulletEnabled val="1"/>
        </dgm:presLayoutVars>
      </dgm:prSet>
      <dgm:spPr/>
    </dgm:pt>
    <dgm:pt modelId="{02CA5122-AB02-AC40-9BB6-C584281A9B31}" type="pres">
      <dgm:prSet presAssocID="{0C123399-A909-491C-8E81-553ED0A3A08F}" presName="spaceBetweenRectangles" presStyleCnt="0"/>
      <dgm:spPr/>
    </dgm:pt>
    <dgm:pt modelId="{C7E11258-8D24-B645-8313-1A9B6C1C0291}" type="pres">
      <dgm:prSet presAssocID="{A9A0B777-40CB-4C47-A6B3-D00D1683411B}" presName="parentLin" presStyleCnt="0"/>
      <dgm:spPr/>
    </dgm:pt>
    <dgm:pt modelId="{CF46160D-6C1A-3347-A45C-807C8BF30811}" type="pres">
      <dgm:prSet presAssocID="{A9A0B777-40CB-4C47-A6B3-D00D1683411B}" presName="parentLeftMargin" presStyleLbl="node1" presStyleIdx="0" presStyleCnt="2"/>
      <dgm:spPr/>
    </dgm:pt>
    <dgm:pt modelId="{F5B4892B-0B72-D54F-B616-4C89357BC836}" type="pres">
      <dgm:prSet presAssocID="{A9A0B777-40CB-4C47-A6B3-D00D1683411B}" presName="parentText" presStyleLbl="node1" presStyleIdx="1" presStyleCnt="2">
        <dgm:presLayoutVars>
          <dgm:chMax val="0"/>
          <dgm:bulletEnabled val="1"/>
        </dgm:presLayoutVars>
      </dgm:prSet>
      <dgm:spPr/>
    </dgm:pt>
    <dgm:pt modelId="{1D996008-E95F-F443-B02D-53E5EDFF1B86}" type="pres">
      <dgm:prSet presAssocID="{A9A0B777-40CB-4C47-A6B3-D00D1683411B}" presName="negativeSpace" presStyleCnt="0"/>
      <dgm:spPr/>
    </dgm:pt>
    <dgm:pt modelId="{B719773A-4973-574A-B05A-62F5FCD1A870}" type="pres">
      <dgm:prSet presAssocID="{A9A0B777-40CB-4C47-A6B3-D00D1683411B}" presName="childText" presStyleLbl="conFgAcc1" presStyleIdx="1" presStyleCnt="2">
        <dgm:presLayoutVars>
          <dgm:bulletEnabled val="1"/>
        </dgm:presLayoutVars>
      </dgm:prSet>
      <dgm:spPr/>
    </dgm:pt>
  </dgm:ptLst>
  <dgm:cxnLst>
    <dgm:cxn modelId="{04379E02-EB2B-8C46-B18F-8EB4D1400E6B}" srcId="{A9A0B777-40CB-4C47-A6B3-D00D1683411B}" destId="{CBC9EC1C-A23D-534D-B7D7-548E29F9116A}" srcOrd="3" destOrd="0" parTransId="{EE783E48-477F-594C-A1C6-63F20939F0D7}" sibTransId="{651BA931-8B36-2F4C-B52E-4C04B10E0BD8}"/>
    <dgm:cxn modelId="{D6F25E03-1E56-D648-99C0-AF14BB22580B}" srcId="{A9A0B777-40CB-4C47-A6B3-D00D1683411B}" destId="{306F9837-D2DD-DE4C-ABC7-9F8F4E812516}" srcOrd="2" destOrd="0" parTransId="{5B8F1E4E-E842-F44B-A732-60447B77A4DE}" sibTransId="{D1B895CA-1A87-BD4D-A5CE-EBCAEE8615CD}"/>
    <dgm:cxn modelId="{981F4607-7B34-458C-B031-92D5956D08CC}" srcId="{A9A0B777-40CB-4C47-A6B3-D00D1683411B}" destId="{D42F7C41-9E94-44E1-9B16-7FBD061EBE62}" srcOrd="0" destOrd="0" parTransId="{ED9E9EC3-66DF-4CC7-9FCA-3115C4E2EE07}" sibTransId="{61174947-63E7-40DF-BF59-3DC43F3ED09A}"/>
    <dgm:cxn modelId="{4EEA6C0C-CECF-4F11-A1D7-91E0E36643C0}" srcId="{80B0E91C-6D1C-422E-852C-0AF5E4EE78FE}" destId="{6C3BB8F9-FC8F-41A2-823B-98E2DE66F520}" srcOrd="2" destOrd="0" parTransId="{628170D5-104D-481D-B33A-B581ECC9072F}" sibTransId="{6CFF916E-4000-478B-BCD5-1289025CBE1F}"/>
    <dgm:cxn modelId="{0A86E624-1F7F-2B49-9F10-32D7F4206488}" type="presOf" srcId="{A9A0B777-40CB-4C47-A6B3-D00D1683411B}" destId="{F5B4892B-0B72-D54F-B616-4C89357BC836}" srcOrd="1" destOrd="0" presId="urn:microsoft.com/office/officeart/2005/8/layout/list1"/>
    <dgm:cxn modelId="{8AD9132A-F54B-5540-A9C6-A1F506BDA8FC}" type="presOf" srcId="{80B0E91C-6D1C-422E-852C-0AF5E4EE78FE}" destId="{DBBD1958-578F-6943-83D0-78150455EE09}" srcOrd="0" destOrd="0" presId="urn:microsoft.com/office/officeart/2005/8/layout/list1"/>
    <dgm:cxn modelId="{3A01E141-5467-C641-A022-F0691C526B9D}" type="presOf" srcId="{80B0E91C-6D1C-422E-852C-0AF5E4EE78FE}" destId="{9A041071-AF28-554D-8BA7-2A2EF7539DE4}" srcOrd="1" destOrd="0" presId="urn:microsoft.com/office/officeart/2005/8/layout/list1"/>
    <dgm:cxn modelId="{D77FC046-0364-9841-9FDC-81A5DB525D56}" type="presOf" srcId="{0FAEE95C-311E-1346-BFCD-FB6D42830217}" destId="{B719773A-4973-574A-B05A-62F5FCD1A870}" srcOrd="0" destOrd="4" presId="urn:microsoft.com/office/officeart/2005/8/layout/list1"/>
    <dgm:cxn modelId="{06D97F54-013D-4A4E-9D97-53365BFAA58C}" srcId="{80B0E91C-6D1C-422E-852C-0AF5E4EE78FE}" destId="{83BE79CD-F1E0-4086-A81F-B48520162E71}" srcOrd="3" destOrd="0" parTransId="{410349DE-7F97-4177-B9A1-7DB8FAA004BB}" sibTransId="{09F56069-C522-4A87-A7ED-A2420DC733E9}"/>
    <dgm:cxn modelId="{B5036460-1991-42BA-BB9F-9449886BF5DE}" srcId="{80B0E91C-6D1C-422E-852C-0AF5E4EE78FE}" destId="{74287A25-F7D5-4EAA-8B8D-30055D207A50}" srcOrd="0" destOrd="0" parTransId="{E4FED677-A504-40AE-A86B-A8DB687B11E3}" sibTransId="{80A48EDF-7986-4464-AB83-F97150C3DE2A}"/>
    <dgm:cxn modelId="{DCDBE96D-4CB8-8741-A9FD-87B90172D513}" srcId="{A9A0B777-40CB-4C47-A6B3-D00D1683411B}" destId="{0FAEE95C-311E-1346-BFCD-FB6D42830217}" srcOrd="4" destOrd="0" parTransId="{E2DDB0AF-A471-D149-8C1A-86A680B886D9}" sibTransId="{7CF73C93-AC67-C04C-899C-5F1A85108BAA}"/>
    <dgm:cxn modelId="{C5DED86E-343B-400C-ACE7-08F700507C54}" srcId="{E5E217D3-F15A-4895-A726-CC8B475E2857}" destId="{80B0E91C-6D1C-422E-852C-0AF5E4EE78FE}" srcOrd="0" destOrd="0" parTransId="{A7587B56-667F-40E7-84BE-595404DABC06}" sibTransId="{0C123399-A909-491C-8E81-553ED0A3A08F}"/>
    <dgm:cxn modelId="{20847670-8408-014D-A371-22080E8872FA}" type="presOf" srcId="{D42F7C41-9E94-44E1-9B16-7FBD061EBE62}" destId="{B719773A-4973-574A-B05A-62F5FCD1A870}" srcOrd="0" destOrd="0" presId="urn:microsoft.com/office/officeart/2005/8/layout/list1"/>
    <dgm:cxn modelId="{BD0A3F7E-622F-3F49-A965-3020449B6CD1}" type="presOf" srcId="{E5E217D3-F15A-4895-A726-CC8B475E2857}" destId="{8CEA6EC3-870C-E34F-A58D-9D0733E5FDB2}" srcOrd="0" destOrd="0" presId="urn:microsoft.com/office/officeart/2005/8/layout/list1"/>
    <dgm:cxn modelId="{9FC1E59A-5A72-894E-B111-4EF588C58BCD}" type="presOf" srcId="{CBC9EC1C-A23D-534D-B7D7-548E29F9116A}" destId="{B719773A-4973-574A-B05A-62F5FCD1A870}" srcOrd="0" destOrd="3" presId="urn:microsoft.com/office/officeart/2005/8/layout/list1"/>
    <dgm:cxn modelId="{AA388FA0-22AA-2948-8460-B535CF9C98BE}" type="presOf" srcId="{83BE79CD-F1E0-4086-A81F-B48520162E71}" destId="{230F8E33-E7A6-9A41-A7FD-7D3CAA19F476}" srcOrd="0" destOrd="3" presId="urn:microsoft.com/office/officeart/2005/8/layout/list1"/>
    <dgm:cxn modelId="{DE6B3CAB-A2CF-D146-ABFC-4EF517306348}" type="presOf" srcId="{74287A25-F7D5-4EAA-8B8D-30055D207A50}" destId="{230F8E33-E7A6-9A41-A7FD-7D3CAA19F476}" srcOrd="0" destOrd="0" presId="urn:microsoft.com/office/officeart/2005/8/layout/list1"/>
    <dgm:cxn modelId="{280F16B4-251F-4B9F-9702-653FABCEBCD1}" srcId="{E5E217D3-F15A-4895-A726-CC8B475E2857}" destId="{A9A0B777-40CB-4C47-A6B3-D00D1683411B}" srcOrd="1" destOrd="0" parTransId="{FAF6EF70-0944-4F11-A9F2-A89157D5D047}" sibTransId="{4B626B1E-5C30-4D9A-A0D4-E832F4FB5F08}"/>
    <dgm:cxn modelId="{892DCEBF-6340-C84F-AAB4-585C221881BE}" type="presOf" srcId="{A9A0B777-40CB-4C47-A6B3-D00D1683411B}" destId="{CF46160D-6C1A-3347-A45C-807C8BF30811}" srcOrd="0" destOrd="0" presId="urn:microsoft.com/office/officeart/2005/8/layout/list1"/>
    <dgm:cxn modelId="{98A728CA-CDD6-497B-88BD-C2A4F4E5052F}" srcId="{A9A0B777-40CB-4C47-A6B3-D00D1683411B}" destId="{4E7353AE-ACE7-48DA-AF85-064788FBC404}" srcOrd="1" destOrd="0" parTransId="{F73E79BE-3027-4E04-9586-3808BB540CC5}" sibTransId="{895600B6-47B6-4175-8EAE-00C0FD536E17}"/>
    <dgm:cxn modelId="{FDC43ECF-7168-6A40-B23C-7ACC2C2A98A8}" type="presOf" srcId="{306F9837-D2DD-DE4C-ABC7-9F8F4E812516}" destId="{B719773A-4973-574A-B05A-62F5FCD1A870}" srcOrd="0" destOrd="2" presId="urn:microsoft.com/office/officeart/2005/8/layout/list1"/>
    <dgm:cxn modelId="{982245D1-465E-4654-BB6B-BD3B8EDE2BF0}" srcId="{80B0E91C-6D1C-422E-852C-0AF5E4EE78FE}" destId="{FDFCB8BF-3598-463F-A76A-A3C20BC3F7E5}" srcOrd="4" destOrd="0" parTransId="{97BD59A4-1F76-4834-A1F9-C76513C27E62}" sibTransId="{CA968443-259A-44A5-A64C-F9E453125039}"/>
    <dgm:cxn modelId="{F357ABDC-12F7-634D-9910-D03BB2A03E83}" type="presOf" srcId="{03F057FF-B4C8-42DA-9CC0-876E782AB97F}" destId="{230F8E33-E7A6-9A41-A7FD-7D3CAA19F476}" srcOrd="0" destOrd="1" presId="urn:microsoft.com/office/officeart/2005/8/layout/list1"/>
    <dgm:cxn modelId="{2CF8BEDD-5566-4E41-AEC8-91B920F43C00}" srcId="{80B0E91C-6D1C-422E-852C-0AF5E4EE78FE}" destId="{03F057FF-B4C8-42DA-9CC0-876E782AB97F}" srcOrd="1" destOrd="0" parTransId="{BE5C78CF-042D-4DAD-872C-555CB9870D3A}" sibTransId="{9376F043-DEFC-4F66-B10A-B6F83676E98F}"/>
    <dgm:cxn modelId="{EFDB27E1-20BF-FD4E-BCEC-5F5C02A59692}" type="presOf" srcId="{6C3BB8F9-FC8F-41A2-823B-98E2DE66F520}" destId="{230F8E33-E7A6-9A41-A7FD-7D3CAA19F476}" srcOrd="0" destOrd="2" presId="urn:microsoft.com/office/officeart/2005/8/layout/list1"/>
    <dgm:cxn modelId="{19E8EAE6-3806-1A4A-B3C7-277FB24E556C}" type="presOf" srcId="{4E7353AE-ACE7-48DA-AF85-064788FBC404}" destId="{B719773A-4973-574A-B05A-62F5FCD1A870}" srcOrd="0" destOrd="1" presId="urn:microsoft.com/office/officeart/2005/8/layout/list1"/>
    <dgm:cxn modelId="{70A029FB-C77E-6140-88E1-939DA20B6131}" type="presOf" srcId="{FDFCB8BF-3598-463F-A76A-A3C20BC3F7E5}" destId="{230F8E33-E7A6-9A41-A7FD-7D3CAA19F476}" srcOrd="0" destOrd="4" presId="urn:microsoft.com/office/officeart/2005/8/layout/list1"/>
    <dgm:cxn modelId="{93B9B629-8B17-8D43-8FCE-105A93F71A0E}" type="presParOf" srcId="{8CEA6EC3-870C-E34F-A58D-9D0733E5FDB2}" destId="{EEC6A7D5-AB00-A74F-818E-E908271CFEE8}" srcOrd="0" destOrd="0" presId="urn:microsoft.com/office/officeart/2005/8/layout/list1"/>
    <dgm:cxn modelId="{06A33B30-F686-AB43-9DA9-163A1A4D8844}" type="presParOf" srcId="{EEC6A7D5-AB00-A74F-818E-E908271CFEE8}" destId="{DBBD1958-578F-6943-83D0-78150455EE09}" srcOrd="0" destOrd="0" presId="urn:microsoft.com/office/officeart/2005/8/layout/list1"/>
    <dgm:cxn modelId="{620BF0A7-541D-DB4E-A8C3-6EDCBAC7BE8E}" type="presParOf" srcId="{EEC6A7D5-AB00-A74F-818E-E908271CFEE8}" destId="{9A041071-AF28-554D-8BA7-2A2EF7539DE4}" srcOrd="1" destOrd="0" presId="urn:microsoft.com/office/officeart/2005/8/layout/list1"/>
    <dgm:cxn modelId="{876232C3-C914-4A4A-8362-212406B7C6E1}" type="presParOf" srcId="{8CEA6EC3-870C-E34F-A58D-9D0733E5FDB2}" destId="{0AEDE6CC-66DB-F74F-BC31-66B58E618178}" srcOrd="1" destOrd="0" presId="urn:microsoft.com/office/officeart/2005/8/layout/list1"/>
    <dgm:cxn modelId="{CEF35D7F-E206-3546-B519-C062A5E4D599}" type="presParOf" srcId="{8CEA6EC3-870C-E34F-A58D-9D0733E5FDB2}" destId="{230F8E33-E7A6-9A41-A7FD-7D3CAA19F476}" srcOrd="2" destOrd="0" presId="urn:microsoft.com/office/officeart/2005/8/layout/list1"/>
    <dgm:cxn modelId="{E62BAED0-5E1D-8842-ACD7-25EDC9FB2233}" type="presParOf" srcId="{8CEA6EC3-870C-E34F-A58D-9D0733E5FDB2}" destId="{02CA5122-AB02-AC40-9BB6-C584281A9B31}" srcOrd="3" destOrd="0" presId="urn:microsoft.com/office/officeart/2005/8/layout/list1"/>
    <dgm:cxn modelId="{C99B7E71-A4B7-9549-ADBA-E824CF719246}" type="presParOf" srcId="{8CEA6EC3-870C-E34F-A58D-9D0733E5FDB2}" destId="{C7E11258-8D24-B645-8313-1A9B6C1C0291}" srcOrd="4" destOrd="0" presId="urn:microsoft.com/office/officeart/2005/8/layout/list1"/>
    <dgm:cxn modelId="{F57E99E1-FB96-5E47-AD0C-72D4FCBCE9A7}" type="presParOf" srcId="{C7E11258-8D24-B645-8313-1A9B6C1C0291}" destId="{CF46160D-6C1A-3347-A45C-807C8BF30811}" srcOrd="0" destOrd="0" presId="urn:microsoft.com/office/officeart/2005/8/layout/list1"/>
    <dgm:cxn modelId="{C2D130C5-E865-AC44-B5D9-F15EE7CCA5E0}" type="presParOf" srcId="{C7E11258-8D24-B645-8313-1A9B6C1C0291}" destId="{F5B4892B-0B72-D54F-B616-4C89357BC836}" srcOrd="1" destOrd="0" presId="urn:microsoft.com/office/officeart/2005/8/layout/list1"/>
    <dgm:cxn modelId="{8B0113A0-3A1D-5E43-BD4E-B74E226D252E}" type="presParOf" srcId="{8CEA6EC3-870C-E34F-A58D-9D0733E5FDB2}" destId="{1D996008-E95F-F443-B02D-53E5EDFF1B86}" srcOrd="5" destOrd="0" presId="urn:microsoft.com/office/officeart/2005/8/layout/list1"/>
    <dgm:cxn modelId="{40E150D7-4C7B-EF41-A25F-72AE17384336}" type="presParOf" srcId="{8CEA6EC3-870C-E34F-A58D-9D0733E5FDB2}" destId="{B719773A-4973-574A-B05A-62F5FCD1A870}"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0F8E33-E7A6-9A41-A7FD-7D3CAA19F476}">
      <dsp:nvSpPr>
        <dsp:cNvPr id="0" name=""/>
        <dsp:cNvSpPr/>
      </dsp:nvSpPr>
      <dsp:spPr>
        <a:xfrm>
          <a:off x="0" y="274314"/>
          <a:ext cx="9841727" cy="1606500"/>
        </a:xfrm>
        <a:prstGeom prst="rect">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763827" tIns="312420" rIns="763827" bIns="106680" numCol="1" spcCol="1270" anchor="t" anchorCtr="0">
          <a:noAutofit/>
        </a:bodyPr>
        <a:lstStyle/>
        <a:p>
          <a:pPr marL="114300" lvl="1" indent="-114300" algn="l" defTabSz="666750">
            <a:lnSpc>
              <a:spcPct val="90000"/>
            </a:lnSpc>
            <a:spcBef>
              <a:spcPct val="0"/>
            </a:spcBef>
            <a:spcAft>
              <a:spcPct val="15000"/>
            </a:spcAft>
            <a:buChar char="•"/>
          </a:pPr>
          <a:r>
            <a:rPr lang="pl-PL" sz="1500" kern="1200"/>
            <a:t>Nie potrzeba trenowania (lub trenowanie tylko klasyfikatora)</a:t>
          </a:r>
          <a:endParaRPr lang="en-US" sz="1500" kern="1200"/>
        </a:p>
        <a:p>
          <a:pPr marL="114300" lvl="1" indent="-114300" algn="l" defTabSz="666750">
            <a:lnSpc>
              <a:spcPct val="90000"/>
            </a:lnSpc>
            <a:spcBef>
              <a:spcPct val="0"/>
            </a:spcBef>
            <a:spcAft>
              <a:spcPct val="15000"/>
            </a:spcAft>
            <a:buChar char="•"/>
          </a:pPr>
          <a:r>
            <a:rPr lang="pl-PL" sz="1500" kern="1200"/>
            <a:t>Szybkie w działaniu</a:t>
          </a:r>
          <a:endParaRPr lang="en-US" sz="1500" kern="1200"/>
        </a:p>
        <a:p>
          <a:pPr marL="114300" lvl="1" indent="-114300" algn="l" defTabSz="666750">
            <a:lnSpc>
              <a:spcPct val="90000"/>
            </a:lnSpc>
            <a:spcBef>
              <a:spcPct val="0"/>
            </a:spcBef>
            <a:spcAft>
              <a:spcPct val="15000"/>
            </a:spcAft>
            <a:buChar char="•"/>
          </a:pPr>
          <a:r>
            <a:rPr lang="pl-PL" sz="1500" kern="1200" dirty="0"/>
            <a:t>Nie wymaga dużego nakładu sprzętowego</a:t>
          </a:r>
          <a:endParaRPr lang="en-US" sz="1500" kern="1200" dirty="0"/>
        </a:p>
        <a:p>
          <a:pPr marL="114300" lvl="1" indent="-114300" algn="l" defTabSz="666750">
            <a:lnSpc>
              <a:spcPct val="90000"/>
            </a:lnSpc>
            <a:spcBef>
              <a:spcPct val="0"/>
            </a:spcBef>
            <a:spcAft>
              <a:spcPct val="15000"/>
            </a:spcAft>
            <a:buChar char="•"/>
          </a:pPr>
          <a:r>
            <a:rPr lang="pl-PL" sz="1500" kern="1200"/>
            <a:t>Wiele falek jest dostępnych w paczce pywavelet</a:t>
          </a:r>
          <a:endParaRPr lang="en-US" sz="1500" kern="1200"/>
        </a:p>
        <a:p>
          <a:pPr marL="114300" lvl="1" indent="-114300" algn="l" defTabSz="666750">
            <a:lnSpc>
              <a:spcPct val="90000"/>
            </a:lnSpc>
            <a:spcBef>
              <a:spcPct val="0"/>
            </a:spcBef>
            <a:spcAft>
              <a:spcPct val="15000"/>
            </a:spcAft>
            <a:buChar char="•"/>
          </a:pPr>
          <a:r>
            <a:rPr lang="pl-PL" sz="1500" kern="1200" dirty="0"/>
            <a:t>Duży potencjał zastosowań</a:t>
          </a:r>
          <a:endParaRPr lang="en-US" sz="1500" kern="1200" dirty="0"/>
        </a:p>
      </dsp:txBody>
      <dsp:txXfrm>
        <a:off x="0" y="274314"/>
        <a:ext cx="9841727" cy="1606500"/>
      </dsp:txXfrm>
    </dsp:sp>
    <dsp:sp modelId="{9A041071-AF28-554D-8BA7-2A2EF7539DE4}">
      <dsp:nvSpPr>
        <dsp:cNvPr id="0" name=""/>
        <dsp:cNvSpPr/>
      </dsp:nvSpPr>
      <dsp:spPr>
        <a:xfrm>
          <a:off x="492086" y="52914"/>
          <a:ext cx="6889208" cy="442800"/>
        </a:xfrm>
        <a:prstGeom prst="roundRect">
          <a:avLst/>
        </a:prstGeom>
        <a:solidFill>
          <a:schemeClr val="accent2">
            <a:shade val="80000"/>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60396" tIns="0" rIns="260396" bIns="0" numCol="1" spcCol="1270" anchor="ctr" anchorCtr="0">
          <a:noAutofit/>
        </a:bodyPr>
        <a:lstStyle/>
        <a:p>
          <a:pPr marL="0" lvl="0" indent="0" algn="l" defTabSz="666750">
            <a:lnSpc>
              <a:spcPct val="90000"/>
            </a:lnSpc>
            <a:spcBef>
              <a:spcPct val="0"/>
            </a:spcBef>
            <a:spcAft>
              <a:spcPct val="35000"/>
            </a:spcAft>
            <a:buNone/>
          </a:pPr>
          <a:r>
            <a:rPr lang="pl-PL" sz="1500" kern="1200"/>
            <a:t>Plusy:</a:t>
          </a:r>
          <a:endParaRPr lang="en-US" sz="1500" kern="1200"/>
        </a:p>
      </dsp:txBody>
      <dsp:txXfrm>
        <a:off x="513702" y="74530"/>
        <a:ext cx="6845976" cy="399568"/>
      </dsp:txXfrm>
    </dsp:sp>
    <dsp:sp modelId="{B719773A-4973-574A-B05A-62F5FCD1A870}">
      <dsp:nvSpPr>
        <dsp:cNvPr id="0" name=""/>
        <dsp:cNvSpPr/>
      </dsp:nvSpPr>
      <dsp:spPr>
        <a:xfrm>
          <a:off x="0" y="2183215"/>
          <a:ext cx="9841727" cy="1606500"/>
        </a:xfrm>
        <a:prstGeom prst="rect">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763827" tIns="312420" rIns="763827" bIns="106680" numCol="1" spcCol="1270" anchor="t" anchorCtr="0">
          <a:noAutofit/>
        </a:bodyPr>
        <a:lstStyle/>
        <a:p>
          <a:pPr marL="114300" lvl="1" indent="-114300" algn="l" defTabSz="666750">
            <a:lnSpc>
              <a:spcPct val="90000"/>
            </a:lnSpc>
            <a:spcBef>
              <a:spcPct val="0"/>
            </a:spcBef>
            <a:spcAft>
              <a:spcPct val="15000"/>
            </a:spcAft>
            <a:buChar char="•"/>
          </a:pPr>
          <a:r>
            <a:rPr lang="pl-PL" sz="1500" kern="1200"/>
            <a:t>Skomplikowane matematycznie </a:t>
          </a:r>
          <a:endParaRPr lang="en-US" sz="1500" kern="1200"/>
        </a:p>
        <a:p>
          <a:pPr marL="114300" lvl="1" indent="-114300" algn="l" defTabSz="666750">
            <a:lnSpc>
              <a:spcPct val="90000"/>
            </a:lnSpc>
            <a:spcBef>
              <a:spcPct val="0"/>
            </a:spcBef>
            <a:spcAft>
              <a:spcPct val="15000"/>
            </a:spcAft>
            <a:buChar char="•"/>
          </a:pPr>
          <a:r>
            <a:rPr lang="pl-PL" sz="1500" kern="1200" dirty="0"/>
            <a:t>Trudność w dobraniu falki do problemu</a:t>
          </a:r>
          <a:endParaRPr lang="en-US" sz="1500" kern="1200" dirty="0"/>
        </a:p>
        <a:p>
          <a:pPr marL="114300" lvl="1" indent="-114300" algn="l" defTabSz="666750">
            <a:lnSpc>
              <a:spcPct val="90000"/>
            </a:lnSpc>
            <a:spcBef>
              <a:spcPct val="0"/>
            </a:spcBef>
            <a:spcAft>
              <a:spcPct val="15000"/>
            </a:spcAft>
            <a:buChar char="•"/>
          </a:pPr>
          <a:r>
            <a:rPr lang="en-US" sz="1500" kern="1200" dirty="0" err="1"/>
            <a:t>Słaba</a:t>
          </a:r>
          <a:r>
            <a:rPr lang="en-US" sz="1500" kern="1200" dirty="0"/>
            <a:t> </a:t>
          </a:r>
          <a:r>
            <a:rPr lang="en-US" sz="1500" kern="1200" dirty="0" err="1"/>
            <a:t>dostępność</a:t>
          </a:r>
          <a:r>
            <a:rPr lang="en-US" sz="1500" kern="1200" dirty="0"/>
            <a:t> </a:t>
          </a:r>
          <a:r>
            <a:rPr lang="en-US" sz="1500" kern="1200" dirty="0" err="1"/>
            <a:t>kodu</a:t>
          </a:r>
          <a:r>
            <a:rPr lang="en-US" sz="1500" kern="1200" dirty="0"/>
            <a:t> </a:t>
          </a:r>
          <a:r>
            <a:rPr lang="en-US" sz="1500" kern="1200" dirty="0" err="1"/>
            <a:t>dla</a:t>
          </a:r>
          <a:r>
            <a:rPr lang="en-US" sz="1500" kern="1200" dirty="0"/>
            <a:t> </a:t>
          </a:r>
          <a:r>
            <a:rPr lang="en-US" sz="1500" kern="1200" dirty="0" err="1"/>
            <a:t>rozwiązań</a:t>
          </a:r>
          <a:r>
            <a:rPr lang="en-US" sz="1500" kern="1200" dirty="0"/>
            <a:t> </a:t>
          </a:r>
          <a:r>
            <a:rPr lang="en-US" sz="1500" kern="1200" dirty="0" err="1"/>
            <a:t>istniejących</a:t>
          </a:r>
          <a:endParaRPr lang="en-US" sz="1500" kern="1200" dirty="0"/>
        </a:p>
        <a:p>
          <a:pPr marL="114300" lvl="1" indent="-114300" algn="l" defTabSz="666750">
            <a:lnSpc>
              <a:spcPct val="90000"/>
            </a:lnSpc>
            <a:spcBef>
              <a:spcPct val="0"/>
            </a:spcBef>
            <a:spcAft>
              <a:spcPct val="15000"/>
            </a:spcAft>
            <a:buChar char="•"/>
          </a:pPr>
          <a:r>
            <a:rPr lang="en-US" sz="1500" kern="1200" dirty="0" err="1"/>
            <a:t>Nie</a:t>
          </a:r>
          <a:r>
            <a:rPr lang="en-US" sz="1500" kern="1200" dirty="0"/>
            <a:t> </a:t>
          </a:r>
          <a:r>
            <a:rPr lang="en-US" sz="1500" kern="1200" dirty="0" err="1"/>
            <a:t>tak</a:t>
          </a:r>
          <a:r>
            <a:rPr lang="en-US" sz="1500" kern="1200" dirty="0"/>
            <a:t> </a:t>
          </a:r>
          <a:r>
            <a:rPr lang="en-US" sz="1500" kern="1200" dirty="0" err="1"/>
            <a:t>popularne</a:t>
          </a:r>
          <a:r>
            <a:rPr lang="en-US" sz="1500" kern="1200" dirty="0"/>
            <a:t> jak </a:t>
          </a:r>
          <a:r>
            <a:rPr lang="en-US" sz="1500" kern="1200" dirty="0" err="1"/>
            <a:t>inne</a:t>
          </a:r>
          <a:r>
            <a:rPr lang="en-US" sz="1500" kern="1200" dirty="0"/>
            <a:t> </a:t>
          </a:r>
          <a:r>
            <a:rPr lang="en-US" sz="1500" kern="1200" dirty="0" err="1"/>
            <a:t>metody</a:t>
          </a:r>
          <a:endParaRPr lang="en-US" sz="1500" kern="1200" dirty="0"/>
        </a:p>
        <a:p>
          <a:pPr marL="114300" lvl="1" indent="-114300" algn="l" defTabSz="666750">
            <a:lnSpc>
              <a:spcPct val="90000"/>
            </a:lnSpc>
            <a:spcBef>
              <a:spcPct val="0"/>
            </a:spcBef>
            <a:spcAft>
              <a:spcPct val="15000"/>
            </a:spcAft>
            <a:buChar char="•"/>
          </a:pPr>
          <a:endParaRPr lang="en-US" sz="1500" kern="1200" dirty="0"/>
        </a:p>
      </dsp:txBody>
      <dsp:txXfrm>
        <a:off x="0" y="2183215"/>
        <a:ext cx="9841727" cy="1606500"/>
      </dsp:txXfrm>
    </dsp:sp>
    <dsp:sp modelId="{F5B4892B-0B72-D54F-B616-4C89357BC836}">
      <dsp:nvSpPr>
        <dsp:cNvPr id="0" name=""/>
        <dsp:cNvSpPr/>
      </dsp:nvSpPr>
      <dsp:spPr>
        <a:xfrm>
          <a:off x="492086" y="1961815"/>
          <a:ext cx="6889208" cy="442800"/>
        </a:xfrm>
        <a:prstGeom prst="roundRect">
          <a:avLst/>
        </a:prstGeom>
        <a:solidFill>
          <a:schemeClr val="accent2">
            <a:shade val="80000"/>
            <a:hueOff val="-455004"/>
            <a:satOff val="8510"/>
            <a:lumOff val="27121"/>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60396" tIns="0" rIns="260396" bIns="0" numCol="1" spcCol="1270" anchor="ctr" anchorCtr="0">
          <a:noAutofit/>
        </a:bodyPr>
        <a:lstStyle/>
        <a:p>
          <a:pPr marL="0" lvl="0" indent="0" algn="l" defTabSz="666750">
            <a:lnSpc>
              <a:spcPct val="90000"/>
            </a:lnSpc>
            <a:spcBef>
              <a:spcPct val="0"/>
            </a:spcBef>
            <a:spcAft>
              <a:spcPct val="35000"/>
            </a:spcAft>
            <a:buNone/>
          </a:pPr>
          <a:r>
            <a:rPr lang="pl-PL" sz="1500" kern="1200"/>
            <a:t>Minusy:</a:t>
          </a:r>
          <a:endParaRPr lang="en-US" sz="1500" kern="1200"/>
        </a:p>
      </dsp:txBody>
      <dsp:txXfrm>
        <a:off x="513702" y="1983431"/>
        <a:ext cx="6845976" cy="399568"/>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ymbol zastępczy nagłówka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l-PL"/>
          </a:p>
        </p:txBody>
      </p:sp>
      <p:sp>
        <p:nvSpPr>
          <p:cNvPr id="3" name="Symbol zastępczy daty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7F3E378-C7B8-0A47-B8BF-3CE6EE4649C8}" type="datetimeFigureOut">
              <a:rPr lang="pl-PL" smtClean="0"/>
              <a:t>20.03.2024</a:t>
            </a:fld>
            <a:endParaRPr lang="pl-PL"/>
          </a:p>
        </p:txBody>
      </p:sp>
      <p:sp>
        <p:nvSpPr>
          <p:cNvPr id="4" name="Symbol zastępczy obrazu slajd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l-PL"/>
          </a:p>
        </p:txBody>
      </p:sp>
      <p:sp>
        <p:nvSpPr>
          <p:cNvPr id="5" name="Symbol zastępczy notatek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6" name="Symbol zastępczy stopki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l-PL"/>
          </a:p>
        </p:txBody>
      </p:sp>
      <p:sp>
        <p:nvSpPr>
          <p:cNvPr id="7" name="Symbol zastępczy numeru slajd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C503DD-6046-774F-B60A-03164825AA6E}" type="slidenum">
              <a:rPr lang="pl-PL" smtClean="0"/>
              <a:t>‹#›</a:t>
            </a:fld>
            <a:endParaRPr lang="pl-PL"/>
          </a:p>
        </p:txBody>
      </p:sp>
    </p:spTree>
    <p:extLst>
      <p:ext uri="{BB962C8B-B14F-4D97-AF65-F5344CB8AC3E}">
        <p14:creationId xmlns:p14="http://schemas.microsoft.com/office/powerpoint/2010/main" val="18821293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Standardowe podejście do przetwarzania obrazów z wykorzystaniem sieci neuronowych</a:t>
            </a:r>
          </a:p>
          <a:p>
            <a:endParaRPr lang="pl-PL" dirty="0"/>
          </a:p>
          <a:p>
            <a:r>
              <a:rPr lang="pl-PL" dirty="0"/>
              <a:t>Najtrudniejszym zadaniem jest przygotowanie map cech, standardowo w przypadku obrazów wykorzystujemy do tego warstwy </a:t>
            </a:r>
            <a:r>
              <a:rPr lang="pl-PL" dirty="0" err="1"/>
              <a:t>konwolucyjne</a:t>
            </a:r>
            <a:r>
              <a:rPr lang="pl-PL" dirty="0"/>
              <a:t> ułożone w odpowiednią architekturę. Pozwala to nam na ekstrakcję cech szczególnych obrazów -&gt; kolejny </a:t>
            </a:r>
            <a:r>
              <a:rPr lang="pl-PL"/>
              <a:t>slajd to przet</a:t>
            </a:r>
            <a:endParaRPr lang="pl-PL" dirty="0"/>
          </a:p>
        </p:txBody>
      </p:sp>
      <p:sp>
        <p:nvSpPr>
          <p:cNvPr id="4" name="Symbol zastępczy numeru slajdu 3"/>
          <p:cNvSpPr>
            <a:spLocks noGrp="1"/>
          </p:cNvSpPr>
          <p:nvPr>
            <p:ph type="sldNum" sz="quarter" idx="5"/>
          </p:nvPr>
        </p:nvSpPr>
        <p:spPr/>
        <p:txBody>
          <a:bodyPr/>
          <a:lstStyle/>
          <a:p>
            <a:fld id="{07C503DD-6046-774F-B60A-03164825AA6E}" type="slidenum">
              <a:rPr lang="pl-PL" smtClean="0"/>
              <a:t>2</a:t>
            </a:fld>
            <a:endParaRPr lang="pl-PL"/>
          </a:p>
        </p:txBody>
      </p:sp>
    </p:spTree>
    <p:extLst>
      <p:ext uri="{BB962C8B-B14F-4D97-AF65-F5344CB8AC3E}">
        <p14:creationId xmlns:p14="http://schemas.microsoft.com/office/powerpoint/2010/main" val="40193631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Przykładowe mapy cech, które możemy uzyskać wykorzystując jakąś sieć neuronową (w tym wypadku VGG19) Przygotowanie sieci neuronowej, która potrafi wyciągnąć takie cechy jest jednak pracochłonne. Po pierwsze musimy zbudować dobrą architekturę, mieć tysiące danych uczących do modelu, musimy zrobić </a:t>
            </a:r>
            <a:r>
              <a:rPr lang="pl-PL" dirty="0" err="1"/>
              <a:t>resizing</a:t>
            </a:r>
            <a:r>
              <a:rPr lang="pl-PL" dirty="0"/>
              <a:t> tych danych do konkretnej wielkości, przyuczyć model (co zajmuje czas i zasoby) i dostajemy wiele map cech, które nie mówią nam o niczym (zawierają tylko szum) -&gt; tu kolejny obrazek</a:t>
            </a:r>
          </a:p>
          <a:p>
            <a:endParaRPr lang="pl-PL" dirty="0"/>
          </a:p>
          <a:p>
            <a:r>
              <a:rPr lang="pl-PL" dirty="0"/>
              <a:t>Czy są więc jakieś sposoby, żeby mniejszym kosztem wyciągnąć cechy z obrazu?</a:t>
            </a:r>
          </a:p>
        </p:txBody>
      </p:sp>
      <p:sp>
        <p:nvSpPr>
          <p:cNvPr id="4" name="Symbol zastępczy numeru slajdu 3"/>
          <p:cNvSpPr>
            <a:spLocks noGrp="1"/>
          </p:cNvSpPr>
          <p:nvPr>
            <p:ph type="sldNum" sz="quarter" idx="5"/>
          </p:nvPr>
        </p:nvSpPr>
        <p:spPr/>
        <p:txBody>
          <a:bodyPr/>
          <a:lstStyle/>
          <a:p>
            <a:fld id="{07C503DD-6046-774F-B60A-03164825AA6E}" type="slidenum">
              <a:rPr lang="pl-PL" smtClean="0"/>
              <a:t>3</a:t>
            </a:fld>
            <a:endParaRPr lang="pl-PL"/>
          </a:p>
        </p:txBody>
      </p:sp>
    </p:spTree>
    <p:extLst>
      <p:ext uri="{BB962C8B-B14F-4D97-AF65-F5344CB8AC3E}">
        <p14:creationId xmlns:p14="http://schemas.microsoft.com/office/powerpoint/2010/main" val="36663763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Są!</a:t>
            </a:r>
          </a:p>
          <a:p>
            <a:endParaRPr lang="pl-PL" dirty="0"/>
          </a:p>
          <a:p>
            <a:r>
              <a:rPr lang="pl-PL" dirty="0"/>
              <a:t>Narzędziem, które można wykorzystać do przetwarzania obrazów aby wydobyć z nich mapy cech nas interesujące są falki. Pierwsze falki zaczęły powstawać równolegle do sieci neuronowych. Jednak ich skomplikowanie matematyczne sprawiło, że tylko nieliczne osoby zajmowały się ich tworzeniem. </a:t>
            </a:r>
          </a:p>
          <a:p>
            <a:endParaRPr lang="pl-PL" dirty="0"/>
          </a:p>
          <a:p>
            <a:r>
              <a:rPr lang="pl-PL" dirty="0"/>
              <a:t>Czytaj slajd</a:t>
            </a:r>
          </a:p>
          <a:p>
            <a:endParaRPr lang="pl-PL" dirty="0"/>
          </a:p>
          <a:p>
            <a:r>
              <a:rPr lang="pl-PL" dirty="0"/>
              <a:t>Falek jest nieskończenie wiele,</a:t>
            </a:r>
          </a:p>
          <a:p>
            <a:endParaRPr lang="pl-PL" dirty="0"/>
          </a:p>
          <a:p>
            <a:r>
              <a:rPr lang="pl-PL" dirty="0"/>
              <a:t>Falki fajnie się wizualizuje, bo pozwala to na zobaczenie skąd ich nazwa – wyglądają jak małe fale, które przemieszczają się po rozważanym obrazie </a:t>
            </a:r>
            <a:r>
              <a:rPr lang="pl-PL" dirty="0">
                <a:sym typeface="Wingdings" pitchFamily="2" charset="2"/>
              </a:rPr>
              <a:t></a:t>
            </a:r>
            <a:endParaRPr lang="pl-PL" dirty="0"/>
          </a:p>
          <a:p>
            <a:endParaRPr lang="pl-PL" dirty="0"/>
          </a:p>
          <a:p>
            <a:r>
              <a:rPr lang="pl-PL" dirty="0" err="1"/>
              <a:t>Morlet</a:t>
            </a:r>
            <a:r>
              <a:rPr lang="pl-PL" dirty="0"/>
              <a:t> </a:t>
            </a:r>
            <a:r>
              <a:rPr lang="pl-PL" dirty="0" err="1"/>
              <a:t>wavlet</a:t>
            </a:r>
            <a:endParaRPr lang="pl-PL" dirty="0"/>
          </a:p>
        </p:txBody>
      </p:sp>
      <p:sp>
        <p:nvSpPr>
          <p:cNvPr id="4" name="Symbol zastępczy numeru slajdu 3"/>
          <p:cNvSpPr>
            <a:spLocks noGrp="1"/>
          </p:cNvSpPr>
          <p:nvPr>
            <p:ph type="sldNum" sz="quarter" idx="5"/>
          </p:nvPr>
        </p:nvSpPr>
        <p:spPr/>
        <p:txBody>
          <a:bodyPr/>
          <a:lstStyle/>
          <a:p>
            <a:fld id="{07C503DD-6046-774F-B60A-03164825AA6E}" type="slidenum">
              <a:rPr lang="pl-PL" smtClean="0"/>
              <a:t>4</a:t>
            </a:fld>
            <a:endParaRPr lang="pl-PL"/>
          </a:p>
        </p:txBody>
      </p:sp>
    </p:spTree>
    <p:extLst>
      <p:ext uri="{BB962C8B-B14F-4D97-AF65-F5344CB8AC3E}">
        <p14:creationId xmlns:p14="http://schemas.microsoft.com/office/powerpoint/2010/main" val="34931280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pl-PL" dirty="0"/>
          </a:p>
        </p:txBody>
      </p:sp>
      <p:sp>
        <p:nvSpPr>
          <p:cNvPr id="4" name="Symbol zastępczy numeru slajdu 3"/>
          <p:cNvSpPr>
            <a:spLocks noGrp="1"/>
          </p:cNvSpPr>
          <p:nvPr>
            <p:ph type="sldNum" sz="quarter" idx="5"/>
          </p:nvPr>
        </p:nvSpPr>
        <p:spPr/>
        <p:txBody>
          <a:bodyPr/>
          <a:lstStyle/>
          <a:p>
            <a:fld id="{07C503DD-6046-774F-B60A-03164825AA6E}" type="slidenum">
              <a:rPr lang="pl-PL" smtClean="0"/>
              <a:t>5</a:t>
            </a:fld>
            <a:endParaRPr lang="pl-PL"/>
          </a:p>
        </p:txBody>
      </p:sp>
    </p:spTree>
    <p:extLst>
      <p:ext uri="{BB962C8B-B14F-4D97-AF65-F5344CB8AC3E}">
        <p14:creationId xmlns:p14="http://schemas.microsoft.com/office/powerpoint/2010/main" val="15260009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pl-PL" dirty="0"/>
          </a:p>
        </p:txBody>
      </p:sp>
      <p:sp>
        <p:nvSpPr>
          <p:cNvPr id="4" name="Symbol zastępczy numeru slajdu 3"/>
          <p:cNvSpPr>
            <a:spLocks noGrp="1"/>
          </p:cNvSpPr>
          <p:nvPr>
            <p:ph type="sldNum" sz="quarter" idx="5"/>
          </p:nvPr>
        </p:nvSpPr>
        <p:spPr/>
        <p:txBody>
          <a:bodyPr/>
          <a:lstStyle/>
          <a:p>
            <a:fld id="{07C503DD-6046-774F-B60A-03164825AA6E}" type="slidenum">
              <a:rPr lang="pl-PL" smtClean="0"/>
              <a:t>6</a:t>
            </a:fld>
            <a:endParaRPr lang="pl-PL"/>
          </a:p>
        </p:txBody>
      </p:sp>
    </p:spTree>
    <p:extLst>
      <p:ext uri="{BB962C8B-B14F-4D97-AF65-F5344CB8AC3E}">
        <p14:creationId xmlns:p14="http://schemas.microsoft.com/office/powerpoint/2010/main" val="39138574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pl-PL" dirty="0"/>
          </a:p>
        </p:txBody>
      </p:sp>
      <p:sp>
        <p:nvSpPr>
          <p:cNvPr id="4" name="Symbol zastępczy numeru slajdu 3"/>
          <p:cNvSpPr>
            <a:spLocks noGrp="1"/>
          </p:cNvSpPr>
          <p:nvPr>
            <p:ph type="sldNum" sz="quarter" idx="5"/>
          </p:nvPr>
        </p:nvSpPr>
        <p:spPr/>
        <p:txBody>
          <a:bodyPr/>
          <a:lstStyle/>
          <a:p>
            <a:fld id="{07C503DD-6046-774F-B60A-03164825AA6E}" type="slidenum">
              <a:rPr lang="pl-PL" smtClean="0"/>
              <a:t>7</a:t>
            </a:fld>
            <a:endParaRPr lang="pl-PL"/>
          </a:p>
        </p:txBody>
      </p:sp>
    </p:spTree>
    <p:extLst>
      <p:ext uri="{BB962C8B-B14F-4D97-AF65-F5344CB8AC3E}">
        <p14:creationId xmlns:p14="http://schemas.microsoft.com/office/powerpoint/2010/main" val="14381419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pl-PL" dirty="0"/>
          </a:p>
        </p:txBody>
      </p:sp>
      <p:sp>
        <p:nvSpPr>
          <p:cNvPr id="4" name="Symbol zastępczy numeru slajdu 3"/>
          <p:cNvSpPr>
            <a:spLocks noGrp="1"/>
          </p:cNvSpPr>
          <p:nvPr>
            <p:ph type="sldNum" sz="quarter" idx="5"/>
          </p:nvPr>
        </p:nvSpPr>
        <p:spPr/>
        <p:txBody>
          <a:bodyPr/>
          <a:lstStyle/>
          <a:p>
            <a:fld id="{07C503DD-6046-774F-B60A-03164825AA6E}" type="slidenum">
              <a:rPr lang="pl-PL" smtClean="0"/>
              <a:t>8</a:t>
            </a:fld>
            <a:endParaRPr lang="pl-PL"/>
          </a:p>
        </p:txBody>
      </p:sp>
    </p:spTree>
    <p:extLst>
      <p:ext uri="{BB962C8B-B14F-4D97-AF65-F5344CB8AC3E}">
        <p14:creationId xmlns:p14="http://schemas.microsoft.com/office/powerpoint/2010/main" val="10605248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pl-PL" dirty="0"/>
          </a:p>
        </p:txBody>
      </p:sp>
      <p:sp>
        <p:nvSpPr>
          <p:cNvPr id="4" name="Symbol zastępczy numeru slajdu 3"/>
          <p:cNvSpPr>
            <a:spLocks noGrp="1"/>
          </p:cNvSpPr>
          <p:nvPr>
            <p:ph type="sldNum" sz="quarter" idx="5"/>
          </p:nvPr>
        </p:nvSpPr>
        <p:spPr/>
        <p:txBody>
          <a:bodyPr/>
          <a:lstStyle/>
          <a:p>
            <a:fld id="{07C503DD-6046-774F-B60A-03164825AA6E}" type="slidenum">
              <a:rPr lang="pl-PL" smtClean="0"/>
              <a:t>9</a:t>
            </a:fld>
            <a:endParaRPr lang="pl-PL"/>
          </a:p>
        </p:txBody>
      </p:sp>
    </p:spTree>
    <p:extLst>
      <p:ext uri="{BB962C8B-B14F-4D97-AF65-F5344CB8AC3E}">
        <p14:creationId xmlns:p14="http://schemas.microsoft.com/office/powerpoint/2010/main" val="8210488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ajd tytułowy">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FB2EE6DB-30A5-89A9-7B3F-6204E9C16CC2}"/>
              </a:ext>
            </a:extLst>
          </p:cNvPr>
          <p:cNvSpPr>
            <a:spLocks noGrp="1"/>
          </p:cNvSpPr>
          <p:nvPr>
            <p:ph type="ctrTitle"/>
          </p:nvPr>
        </p:nvSpPr>
        <p:spPr>
          <a:xfrm>
            <a:off x="1524000" y="1122363"/>
            <a:ext cx="9144000" cy="2387600"/>
          </a:xfrm>
        </p:spPr>
        <p:txBody>
          <a:bodyPr anchor="b"/>
          <a:lstStyle>
            <a:lvl1pPr algn="ctr">
              <a:defRPr sz="6000"/>
            </a:lvl1pPr>
          </a:lstStyle>
          <a:p>
            <a:r>
              <a:rPr lang="pl-PL"/>
              <a:t>Kliknij, aby edytować styl</a:t>
            </a:r>
          </a:p>
        </p:txBody>
      </p:sp>
      <p:sp>
        <p:nvSpPr>
          <p:cNvPr id="3" name="Podtytuł 2">
            <a:extLst>
              <a:ext uri="{FF2B5EF4-FFF2-40B4-BE49-F238E27FC236}">
                <a16:creationId xmlns:a16="http://schemas.microsoft.com/office/drawing/2014/main" id="{6A0A6964-128F-A3DF-027C-06466C15D46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l-PL"/>
              <a:t>Kliknij, aby edytować styl wzorca podtytułu</a:t>
            </a:r>
          </a:p>
        </p:txBody>
      </p:sp>
      <p:sp>
        <p:nvSpPr>
          <p:cNvPr id="4" name="Symbol zastępczy daty 3">
            <a:extLst>
              <a:ext uri="{FF2B5EF4-FFF2-40B4-BE49-F238E27FC236}">
                <a16:creationId xmlns:a16="http://schemas.microsoft.com/office/drawing/2014/main" id="{5051660E-C659-8671-4D4C-843241F8F15D}"/>
              </a:ext>
            </a:extLst>
          </p:cNvPr>
          <p:cNvSpPr>
            <a:spLocks noGrp="1"/>
          </p:cNvSpPr>
          <p:nvPr>
            <p:ph type="dt" sz="half" idx="10"/>
          </p:nvPr>
        </p:nvSpPr>
        <p:spPr/>
        <p:txBody>
          <a:bodyPr/>
          <a:lstStyle/>
          <a:p>
            <a:fld id="{172234FF-7A28-9A41-83DC-257EA55BE91B}" type="datetimeFigureOut">
              <a:rPr lang="pl-PL" smtClean="0"/>
              <a:t>20.03.2024</a:t>
            </a:fld>
            <a:endParaRPr lang="pl-PL"/>
          </a:p>
        </p:txBody>
      </p:sp>
      <p:sp>
        <p:nvSpPr>
          <p:cNvPr id="5" name="Symbol zastępczy stopki 4">
            <a:extLst>
              <a:ext uri="{FF2B5EF4-FFF2-40B4-BE49-F238E27FC236}">
                <a16:creationId xmlns:a16="http://schemas.microsoft.com/office/drawing/2014/main" id="{F5C8B0F7-A7B8-9CDE-EF8A-CFC2541E2BDB}"/>
              </a:ext>
            </a:extLst>
          </p:cNvPr>
          <p:cNvSpPr>
            <a:spLocks noGrp="1"/>
          </p:cNvSpPr>
          <p:nvPr>
            <p:ph type="ftr" sz="quarter" idx="11"/>
          </p:nvPr>
        </p:nvSpPr>
        <p:spPr/>
        <p:txBody>
          <a:bodyPr/>
          <a:lstStyle/>
          <a:p>
            <a:endParaRPr lang="pl-PL"/>
          </a:p>
        </p:txBody>
      </p:sp>
      <p:sp>
        <p:nvSpPr>
          <p:cNvPr id="6" name="Symbol zastępczy numeru slajdu 5">
            <a:extLst>
              <a:ext uri="{FF2B5EF4-FFF2-40B4-BE49-F238E27FC236}">
                <a16:creationId xmlns:a16="http://schemas.microsoft.com/office/drawing/2014/main" id="{D83B581A-FB27-9B40-96FF-1F1127B7BCF7}"/>
              </a:ext>
            </a:extLst>
          </p:cNvPr>
          <p:cNvSpPr>
            <a:spLocks noGrp="1"/>
          </p:cNvSpPr>
          <p:nvPr>
            <p:ph type="sldNum" sz="quarter" idx="12"/>
          </p:nvPr>
        </p:nvSpPr>
        <p:spPr/>
        <p:txBody>
          <a:bodyPr/>
          <a:lstStyle/>
          <a:p>
            <a:fld id="{8A8A94E3-E097-244B-9E00-2704D16C93EB}" type="slidenum">
              <a:rPr lang="pl-PL" smtClean="0"/>
              <a:t>‹#›</a:t>
            </a:fld>
            <a:endParaRPr lang="pl-PL"/>
          </a:p>
        </p:txBody>
      </p:sp>
    </p:spTree>
    <p:extLst>
      <p:ext uri="{BB962C8B-B14F-4D97-AF65-F5344CB8AC3E}">
        <p14:creationId xmlns:p14="http://schemas.microsoft.com/office/powerpoint/2010/main" val="14965191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ytuł i tekst pionowy">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CFF4CA49-0FCB-F04D-D708-D2543002693E}"/>
              </a:ext>
            </a:extLst>
          </p:cNvPr>
          <p:cNvSpPr>
            <a:spLocks noGrp="1"/>
          </p:cNvSpPr>
          <p:nvPr>
            <p:ph type="title"/>
          </p:nvPr>
        </p:nvSpPr>
        <p:spPr/>
        <p:txBody>
          <a:bodyPr/>
          <a:lstStyle/>
          <a:p>
            <a:r>
              <a:rPr lang="pl-PL"/>
              <a:t>Kliknij, aby edytować styl</a:t>
            </a:r>
          </a:p>
        </p:txBody>
      </p:sp>
      <p:sp>
        <p:nvSpPr>
          <p:cNvPr id="3" name="Symbol zastępczy tytułu pionowego 2">
            <a:extLst>
              <a:ext uri="{FF2B5EF4-FFF2-40B4-BE49-F238E27FC236}">
                <a16:creationId xmlns:a16="http://schemas.microsoft.com/office/drawing/2014/main" id="{91DEADE4-73B1-EED3-C1A9-974DB46CE77A}"/>
              </a:ext>
            </a:extLst>
          </p:cNvPr>
          <p:cNvSpPr>
            <a:spLocks noGrp="1"/>
          </p:cNvSpPr>
          <p:nvPr>
            <p:ph type="body" orient="vert" idx="1"/>
          </p:nvPr>
        </p:nvSpPr>
        <p:spPr/>
        <p:txBody>
          <a:bodyPr vert="eaVert"/>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daty 3">
            <a:extLst>
              <a:ext uri="{FF2B5EF4-FFF2-40B4-BE49-F238E27FC236}">
                <a16:creationId xmlns:a16="http://schemas.microsoft.com/office/drawing/2014/main" id="{0BD009D9-9CAD-9E30-C125-079C0CF8C26B}"/>
              </a:ext>
            </a:extLst>
          </p:cNvPr>
          <p:cNvSpPr>
            <a:spLocks noGrp="1"/>
          </p:cNvSpPr>
          <p:nvPr>
            <p:ph type="dt" sz="half" idx="10"/>
          </p:nvPr>
        </p:nvSpPr>
        <p:spPr/>
        <p:txBody>
          <a:bodyPr/>
          <a:lstStyle/>
          <a:p>
            <a:fld id="{172234FF-7A28-9A41-83DC-257EA55BE91B}" type="datetimeFigureOut">
              <a:rPr lang="pl-PL" smtClean="0"/>
              <a:t>20.03.2024</a:t>
            </a:fld>
            <a:endParaRPr lang="pl-PL"/>
          </a:p>
        </p:txBody>
      </p:sp>
      <p:sp>
        <p:nvSpPr>
          <p:cNvPr id="5" name="Symbol zastępczy stopki 4">
            <a:extLst>
              <a:ext uri="{FF2B5EF4-FFF2-40B4-BE49-F238E27FC236}">
                <a16:creationId xmlns:a16="http://schemas.microsoft.com/office/drawing/2014/main" id="{A758BEF8-440E-8F5F-5ED0-41B2563028A4}"/>
              </a:ext>
            </a:extLst>
          </p:cNvPr>
          <p:cNvSpPr>
            <a:spLocks noGrp="1"/>
          </p:cNvSpPr>
          <p:nvPr>
            <p:ph type="ftr" sz="quarter" idx="11"/>
          </p:nvPr>
        </p:nvSpPr>
        <p:spPr/>
        <p:txBody>
          <a:bodyPr/>
          <a:lstStyle/>
          <a:p>
            <a:endParaRPr lang="pl-PL"/>
          </a:p>
        </p:txBody>
      </p:sp>
      <p:sp>
        <p:nvSpPr>
          <p:cNvPr id="6" name="Symbol zastępczy numeru slajdu 5">
            <a:extLst>
              <a:ext uri="{FF2B5EF4-FFF2-40B4-BE49-F238E27FC236}">
                <a16:creationId xmlns:a16="http://schemas.microsoft.com/office/drawing/2014/main" id="{A0BBE249-8BA0-601B-8237-DB8647B0E56C}"/>
              </a:ext>
            </a:extLst>
          </p:cNvPr>
          <p:cNvSpPr>
            <a:spLocks noGrp="1"/>
          </p:cNvSpPr>
          <p:nvPr>
            <p:ph type="sldNum" sz="quarter" idx="12"/>
          </p:nvPr>
        </p:nvSpPr>
        <p:spPr/>
        <p:txBody>
          <a:bodyPr/>
          <a:lstStyle/>
          <a:p>
            <a:fld id="{8A8A94E3-E097-244B-9E00-2704D16C93EB}" type="slidenum">
              <a:rPr lang="pl-PL" smtClean="0"/>
              <a:t>‹#›</a:t>
            </a:fld>
            <a:endParaRPr lang="pl-PL"/>
          </a:p>
        </p:txBody>
      </p:sp>
    </p:spTree>
    <p:extLst>
      <p:ext uri="{BB962C8B-B14F-4D97-AF65-F5344CB8AC3E}">
        <p14:creationId xmlns:p14="http://schemas.microsoft.com/office/powerpoint/2010/main" val="6694046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ytuł pionowy i tekst">
    <p:spTree>
      <p:nvGrpSpPr>
        <p:cNvPr id="1" name=""/>
        <p:cNvGrpSpPr/>
        <p:nvPr/>
      </p:nvGrpSpPr>
      <p:grpSpPr>
        <a:xfrm>
          <a:off x="0" y="0"/>
          <a:ext cx="0" cy="0"/>
          <a:chOff x="0" y="0"/>
          <a:chExt cx="0" cy="0"/>
        </a:xfrm>
      </p:grpSpPr>
      <p:sp>
        <p:nvSpPr>
          <p:cNvPr id="2" name="Tytuł pionowy 1">
            <a:extLst>
              <a:ext uri="{FF2B5EF4-FFF2-40B4-BE49-F238E27FC236}">
                <a16:creationId xmlns:a16="http://schemas.microsoft.com/office/drawing/2014/main" id="{0D538C3E-864E-1A60-92FD-37807C509DE2}"/>
              </a:ext>
            </a:extLst>
          </p:cNvPr>
          <p:cNvSpPr>
            <a:spLocks noGrp="1"/>
          </p:cNvSpPr>
          <p:nvPr>
            <p:ph type="title" orient="vert"/>
          </p:nvPr>
        </p:nvSpPr>
        <p:spPr>
          <a:xfrm>
            <a:off x="8724900" y="365125"/>
            <a:ext cx="2628900" cy="5811838"/>
          </a:xfrm>
        </p:spPr>
        <p:txBody>
          <a:bodyPr vert="eaVert"/>
          <a:lstStyle/>
          <a:p>
            <a:r>
              <a:rPr lang="pl-PL"/>
              <a:t>Kliknij, aby edytować styl</a:t>
            </a:r>
          </a:p>
        </p:txBody>
      </p:sp>
      <p:sp>
        <p:nvSpPr>
          <p:cNvPr id="3" name="Symbol zastępczy tytułu pionowego 2">
            <a:extLst>
              <a:ext uri="{FF2B5EF4-FFF2-40B4-BE49-F238E27FC236}">
                <a16:creationId xmlns:a16="http://schemas.microsoft.com/office/drawing/2014/main" id="{9F8B3F48-ADDB-C730-49A7-01DA9A8497C1}"/>
              </a:ext>
            </a:extLst>
          </p:cNvPr>
          <p:cNvSpPr>
            <a:spLocks noGrp="1"/>
          </p:cNvSpPr>
          <p:nvPr>
            <p:ph type="body" orient="vert" idx="1"/>
          </p:nvPr>
        </p:nvSpPr>
        <p:spPr>
          <a:xfrm>
            <a:off x="838200" y="365125"/>
            <a:ext cx="7734300" cy="5811838"/>
          </a:xfrm>
        </p:spPr>
        <p:txBody>
          <a:bodyPr vert="eaVert"/>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daty 3">
            <a:extLst>
              <a:ext uri="{FF2B5EF4-FFF2-40B4-BE49-F238E27FC236}">
                <a16:creationId xmlns:a16="http://schemas.microsoft.com/office/drawing/2014/main" id="{B4BC443B-E210-61BB-362B-E7674BC16531}"/>
              </a:ext>
            </a:extLst>
          </p:cNvPr>
          <p:cNvSpPr>
            <a:spLocks noGrp="1"/>
          </p:cNvSpPr>
          <p:nvPr>
            <p:ph type="dt" sz="half" idx="10"/>
          </p:nvPr>
        </p:nvSpPr>
        <p:spPr/>
        <p:txBody>
          <a:bodyPr/>
          <a:lstStyle/>
          <a:p>
            <a:fld id="{172234FF-7A28-9A41-83DC-257EA55BE91B}" type="datetimeFigureOut">
              <a:rPr lang="pl-PL" smtClean="0"/>
              <a:t>20.03.2024</a:t>
            </a:fld>
            <a:endParaRPr lang="pl-PL"/>
          </a:p>
        </p:txBody>
      </p:sp>
      <p:sp>
        <p:nvSpPr>
          <p:cNvPr id="5" name="Symbol zastępczy stopki 4">
            <a:extLst>
              <a:ext uri="{FF2B5EF4-FFF2-40B4-BE49-F238E27FC236}">
                <a16:creationId xmlns:a16="http://schemas.microsoft.com/office/drawing/2014/main" id="{C32D8B75-CBF5-5008-D203-F411703E73D7}"/>
              </a:ext>
            </a:extLst>
          </p:cNvPr>
          <p:cNvSpPr>
            <a:spLocks noGrp="1"/>
          </p:cNvSpPr>
          <p:nvPr>
            <p:ph type="ftr" sz="quarter" idx="11"/>
          </p:nvPr>
        </p:nvSpPr>
        <p:spPr/>
        <p:txBody>
          <a:bodyPr/>
          <a:lstStyle/>
          <a:p>
            <a:endParaRPr lang="pl-PL"/>
          </a:p>
        </p:txBody>
      </p:sp>
      <p:sp>
        <p:nvSpPr>
          <p:cNvPr id="6" name="Symbol zastępczy numeru slajdu 5">
            <a:extLst>
              <a:ext uri="{FF2B5EF4-FFF2-40B4-BE49-F238E27FC236}">
                <a16:creationId xmlns:a16="http://schemas.microsoft.com/office/drawing/2014/main" id="{615D890C-424F-51D8-7232-1C126E80FDB1}"/>
              </a:ext>
            </a:extLst>
          </p:cNvPr>
          <p:cNvSpPr>
            <a:spLocks noGrp="1"/>
          </p:cNvSpPr>
          <p:nvPr>
            <p:ph type="sldNum" sz="quarter" idx="12"/>
          </p:nvPr>
        </p:nvSpPr>
        <p:spPr/>
        <p:txBody>
          <a:bodyPr/>
          <a:lstStyle/>
          <a:p>
            <a:fld id="{8A8A94E3-E097-244B-9E00-2704D16C93EB}" type="slidenum">
              <a:rPr lang="pl-PL" smtClean="0"/>
              <a:t>‹#›</a:t>
            </a:fld>
            <a:endParaRPr lang="pl-PL"/>
          </a:p>
        </p:txBody>
      </p:sp>
    </p:spTree>
    <p:extLst>
      <p:ext uri="{BB962C8B-B14F-4D97-AF65-F5344CB8AC3E}">
        <p14:creationId xmlns:p14="http://schemas.microsoft.com/office/powerpoint/2010/main" val="28655588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ytuł i zawartość">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631FDC32-2C42-C6DA-B1FB-88C3A3D7CAE3}"/>
              </a:ext>
            </a:extLst>
          </p:cNvPr>
          <p:cNvSpPr>
            <a:spLocks noGrp="1"/>
          </p:cNvSpPr>
          <p:nvPr>
            <p:ph type="title"/>
          </p:nvPr>
        </p:nvSpPr>
        <p:spPr/>
        <p:txBody>
          <a:bodyPr/>
          <a:lstStyle/>
          <a:p>
            <a:r>
              <a:rPr lang="pl-PL"/>
              <a:t>Kliknij, aby edytować styl</a:t>
            </a:r>
          </a:p>
        </p:txBody>
      </p:sp>
      <p:sp>
        <p:nvSpPr>
          <p:cNvPr id="3" name="Symbol zastępczy zawartości 2">
            <a:extLst>
              <a:ext uri="{FF2B5EF4-FFF2-40B4-BE49-F238E27FC236}">
                <a16:creationId xmlns:a16="http://schemas.microsoft.com/office/drawing/2014/main" id="{43BA45D1-53E1-0A91-13AD-D3AA0E3D8C5E}"/>
              </a:ext>
            </a:extLst>
          </p:cNvPr>
          <p:cNvSpPr>
            <a:spLocks noGrp="1"/>
          </p:cNvSpPr>
          <p:nvPr>
            <p:ph idx="1"/>
          </p:nvPr>
        </p:nvSpPr>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daty 3">
            <a:extLst>
              <a:ext uri="{FF2B5EF4-FFF2-40B4-BE49-F238E27FC236}">
                <a16:creationId xmlns:a16="http://schemas.microsoft.com/office/drawing/2014/main" id="{38C05175-CF38-6E6F-0EBA-7D36A15D59F1}"/>
              </a:ext>
            </a:extLst>
          </p:cNvPr>
          <p:cNvSpPr>
            <a:spLocks noGrp="1"/>
          </p:cNvSpPr>
          <p:nvPr>
            <p:ph type="dt" sz="half" idx="10"/>
          </p:nvPr>
        </p:nvSpPr>
        <p:spPr/>
        <p:txBody>
          <a:bodyPr/>
          <a:lstStyle/>
          <a:p>
            <a:fld id="{172234FF-7A28-9A41-83DC-257EA55BE91B}" type="datetimeFigureOut">
              <a:rPr lang="pl-PL" smtClean="0"/>
              <a:t>20.03.2024</a:t>
            </a:fld>
            <a:endParaRPr lang="pl-PL"/>
          </a:p>
        </p:txBody>
      </p:sp>
      <p:sp>
        <p:nvSpPr>
          <p:cNvPr id="5" name="Symbol zastępczy stopki 4">
            <a:extLst>
              <a:ext uri="{FF2B5EF4-FFF2-40B4-BE49-F238E27FC236}">
                <a16:creationId xmlns:a16="http://schemas.microsoft.com/office/drawing/2014/main" id="{E309D552-613A-ACC6-1958-FD40195B0E56}"/>
              </a:ext>
            </a:extLst>
          </p:cNvPr>
          <p:cNvSpPr>
            <a:spLocks noGrp="1"/>
          </p:cNvSpPr>
          <p:nvPr>
            <p:ph type="ftr" sz="quarter" idx="11"/>
          </p:nvPr>
        </p:nvSpPr>
        <p:spPr/>
        <p:txBody>
          <a:bodyPr/>
          <a:lstStyle/>
          <a:p>
            <a:endParaRPr lang="pl-PL"/>
          </a:p>
        </p:txBody>
      </p:sp>
      <p:sp>
        <p:nvSpPr>
          <p:cNvPr id="6" name="Symbol zastępczy numeru slajdu 5">
            <a:extLst>
              <a:ext uri="{FF2B5EF4-FFF2-40B4-BE49-F238E27FC236}">
                <a16:creationId xmlns:a16="http://schemas.microsoft.com/office/drawing/2014/main" id="{99FE1646-4918-1C4B-0A63-482AD0E55BC1}"/>
              </a:ext>
            </a:extLst>
          </p:cNvPr>
          <p:cNvSpPr>
            <a:spLocks noGrp="1"/>
          </p:cNvSpPr>
          <p:nvPr>
            <p:ph type="sldNum" sz="quarter" idx="12"/>
          </p:nvPr>
        </p:nvSpPr>
        <p:spPr/>
        <p:txBody>
          <a:bodyPr/>
          <a:lstStyle/>
          <a:p>
            <a:fld id="{8A8A94E3-E097-244B-9E00-2704D16C93EB}" type="slidenum">
              <a:rPr lang="pl-PL" smtClean="0"/>
              <a:t>‹#›</a:t>
            </a:fld>
            <a:endParaRPr lang="pl-PL"/>
          </a:p>
        </p:txBody>
      </p:sp>
    </p:spTree>
    <p:extLst>
      <p:ext uri="{BB962C8B-B14F-4D97-AF65-F5344CB8AC3E}">
        <p14:creationId xmlns:p14="http://schemas.microsoft.com/office/powerpoint/2010/main" val="36414358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Nagłówek sekcji">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9F5A4FC-1738-2F9E-A8A0-FFC70C263DEE}"/>
              </a:ext>
            </a:extLst>
          </p:cNvPr>
          <p:cNvSpPr>
            <a:spLocks noGrp="1"/>
          </p:cNvSpPr>
          <p:nvPr>
            <p:ph type="title"/>
          </p:nvPr>
        </p:nvSpPr>
        <p:spPr>
          <a:xfrm>
            <a:off x="831850" y="1709738"/>
            <a:ext cx="10515600" cy="2852737"/>
          </a:xfrm>
        </p:spPr>
        <p:txBody>
          <a:bodyPr anchor="b"/>
          <a:lstStyle>
            <a:lvl1pPr>
              <a:defRPr sz="6000"/>
            </a:lvl1pPr>
          </a:lstStyle>
          <a:p>
            <a:r>
              <a:rPr lang="pl-PL"/>
              <a:t>Kliknij, aby edytować styl</a:t>
            </a:r>
          </a:p>
        </p:txBody>
      </p:sp>
      <p:sp>
        <p:nvSpPr>
          <p:cNvPr id="3" name="Symbol zastępczy tekstu 2">
            <a:extLst>
              <a:ext uri="{FF2B5EF4-FFF2-40B4-BE49-F238E27FC236}">
                <a16:creationId xmlns:a16="http://schemas.microsoft.com/office/drawing/2014/main" id="{8F81DB53-FAB9-513C-6AAC-502F09118E53}"/>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pl-PL"/>
              <a:t>Kliknij, aby edytować style wzorca tekstu</a:t>
            </a:r>
          </a:p>
        </p:txBody>
      </p:sp>
      <p:sp>
        <p:nvSpPr>
          <p:cNvPr id="4" name="Symbol zastępczy daty 3">
            <a:extLst>
              <a:ext uri="{FF2B5EF4-FFF2-40B4-BE49-F238E27FC236}">
                <a16:creationId xmlns:a16="http://schemas.microsoft.com/office/drawing/2014/main" id="{05146D26-9518-D652-5FC5-C75D87CC6CC6}"/>
              </a:ext>
            </a:extLst>
          </p:cNvPr>
          <p:cNvSpPr>
            <a:spLocks noGrp="1"/>
          </p:cNvSpPr>
          <p:nvPr>
            <p:ph type="dt" sz="half" idx="10"/>
          </p:nvPr>
        </p:nvSpPr>
        <p:spPr/>
        <p:txBody>
          <a:bodyPr/>
          <a:lstStyle/>
          <a:p>
            <a:fld id="{172234FF-7A28-9A41-83DC-257EA55BE91B}" type="datetimeFigureOut">
              <a:rPr lang="pl-PL" smtClean="0"/>
              <a:t>20.03.2024</a:t>
            </a:fld>
            <a:endParaRPr lang="pl-PL"/>
          </a:p>
        </p:txBody>
      </p:sp>
      <p:sp>
        <p:nvSpPr>
          <p:cNvPr id="5" name="Symbol zastępczy stopki 4">
            <a:extLst>
              <a:ext uri="{FF2B5EF4-FFF2-40B4-BE49-F238E27FC236}">
                <a16:creationId xmlns:a16="http://schemas.microsoft.com/office/drawing/2014/main" id="{24335A4B-C275-FD0F-8EBD-929AD655992D}"/>
              </a:ext>
            </a:extLst>
          </p:cNvPr>
          <p:cNvSpPr>
            <a:spLocks noGrp="1"/>
          </p:cNvSpPr>
          <p:nvPr>
            <p:ph type="ftr" sz="quarter" idx="11"/>
          </p:nvPr>
        </p:nvSpPr>
        <p:spPr/>
        <p:txBody>
          <a:bodyPr/>
          <a:lstStyle/>
          <a:p>
            <a:endParaRPr lang="pl-PL"/>
          </a:p>
        </p:txBody>
      </p:sp>
      <p:sp>
        <p:nvSpPr>
          <p:cNvPr id="6" name="Symbol zastępczy numeru slajdu 5">
            <a:extLst>
              <a:ext uri="{FF2B5EF4-FFF2-40B4-BE49-F238E27FC236}">
                <a16:creationId xmlns:a16="http://schemas.microsoft.com/office/drawing/2014/main" id="{3C4D771D-0FAD-362E-0AE1-5E2505529C6D}"/>
              </a:ext>
            </a:extLst>
          </p:cNvPr>
          <p:cNvSpPr>
            <a:spLocks noGrp="1"/>
          </p:cNvSpPr>
          <p:nvPr>
            <p:ph type="sldNum" sz="quarter" idx="12"/>
          </p:nvPr>
        </p:nvSpPr>
        <p:spPr/>
        <p:txBody>
          <a:bodyPr/>
          <a:lstStyle/>
          <a:p>
            <a:fld id="{8A8A94E3-E097-244B-9E00-2704D16C93EB}" type="slidenum">
              <a:rPr lang="pl-PL" smtClean="0"/>
              <a:t>‹#›</a:t>
            </a:fld>
            <a:endParaRPr lang="pl-PL"/>
          </a:p>
        </p:txBody>
      </p:sp>
    </p:spTree>
    <p:extLst>
      <p:ext uri="{BB962C8B-B14F-4D97-AF65-F5344CB8AC3E}">
        <p14:creationId xmlns:p14="http://schemas.microsoft.com/office/powerpoint/2010/main" val="33285921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wa elementy zawartości">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F0D9A457-ECA0-DBD2-A065-182796E2578B}"/>
              </a:ext>
            </a:extLst>
          </p:cNvPr>
          <p:cNvSpPr>
            <a:spLocks noGrp="1"/>
          </p:cNvSpPr>
          <p:nvPr>
            <p:ph type="title"/>
          </p:nvPr>
        </p:nvSpPr>
        <p:spPr/>
        <p:txBody>
          <a:bodyPr/>
          <a:lstStyle/>
          <a:p>
            <a:r>
              <a:rPr lang="pl-PL"/>
              <a:t>Kliknij, aby edytować styl</a:t>
            </a:r>
          </a:p>
        </p:txBody>
      </p:sp>
      <p:sp>
        <p:nvSpPr>
          <p:cNvPr id="3" name="Symbol zastępczy zawartości 2">
            <a:extLst>
              <a:ext uri="{FF2B5EF4-FFF2-40B4-BE49-F238E27FC236}">
                <a16:creationId xmlns:a16="http://schemas.microsoft.com/office/drawing/2014/main" id="{66131CF7-18E1-E4BC-F166-0A018EFF003A}"/>
              </a:ext>
            </a:extLst>
          </p:cNvPr>
          <p:cNvSpPr>
            <a:spLocks noGrp="1"/>
          </p:cNvSpPr>
          <p:nvPr>
            <p:ph sz="half" idx="1"/>
          </p:nvPr>
        </p:nvSpPr>
        <p:spPr>
          <a:xfrm>
            <a:off x="838200" y="1825625"/>
            <a:ext cx="5181600" cy="4351338"/>
          </a:xfrm>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zawartości 3">
            <a:extLst>
              <a:ext uri="{FF2B5EF4-FFF2-40B4-BE49-F238E27FC236}">
                <a16:creationId xmlns:a16="http://schemas.microsoft.com/office/drawing/2014/main" id="{B6E403F2-B26F-9D21-E914-978E70A71ACE}"/>
              </a:ext>
            </a:extLst>
          </p:cNvPr>
          <p:cNvSpPr>
            <a:spLocks noGrp="1"/>
          </p:cNvSpPr>
          <p:nvPr>
            <p:ph sz="half" idx="2"/>
          </p:nvPr>
        </p:nvSpPr>
        <p:spPr>
          <a:xfrm>
            <a:off x="6172200" y="1825625"/>
            <a:ext cx="5181600" cy="4351338"/>
          </a:xfrm>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5" name="Symbol zastępczy daty 4">
            <a:extLst>
              <a:ext uri="{FF2B5EF4-FFF2-40B4-BE49-F238E27FC236}">
                <a16:creationId xmlns:a16="http://schemas.microsoft.com/office/drawing/2014/main" id="{172F3D87-BE5B-B619-2D2B-8074C7749032}"/>
              </a:ext>
            </a:extLst>
          </p:cNvPr>
          <p:cNvSpPr>
            <a:spLocks noGrp="1"/>
          </p:cNvSpPr>
          <p:nvPr>
            <p:ph type="dt" sz="half" idx="10"/>
          </p:nvPr>
        </p:nvSpPr>
        <p:spPr/>
        <p:txBody>
          <a:bodyPr/>
          <a:lstStyle/>
          <a:p>
            <a:fld id="{172234FF-7A28-9A41-83DC-257EA55BE91B}" type="datetimeFigureOut">
              <a:rPr lang="pl-PL" smtClean="0"/>
              <a:t>20.03.2024</a:t>
            </a:fld>
            <a:endParaRPr lang="pl-PL"/>
          </a:p>
        </p:txBody>
      </p:sp>
      <p:sp>
        <p:nvSpPr>
          <p:cNvPr id="6" name="Symbol zastępczy stopki 5">
            <a:extLst>
              <a:ext uri="{FF2B5EF4-FFF2-40B4-BE49-F238E27FC236}">
                <a16:creationId xmlns:a16="http://schemas.microsoft.com/office/drawing/2014/main" id="{4C05C7BB-86D4-A034-57E4-99184341CFE2}"/>
              </a:ext>
            </a:extLst>
          </p:cNvPr>
          <p:cNvSpPr>
            <a:spLocks noGrp="1"/>
          </p:cNvSpPr>
          <p:nvPr>
            <p:ph type="ftr" sz="quarter" idx="11"/>
          </p:nvPr>
        </p:nvSpPr>
        <p:spPr/>
        <p:txBody>
          <a:bodyPr/>
          <a:lstStyle/>
          <a:p>
            <a:endParaRPr lang="pl-PL"/>
          </a:p>
        </p:txBody>
      </p:sp>
      <p:sp>
        <p:nvSpPr>
          <p:cNvPr id="7" name="Symbol zastępczy numeru slajdu 6">
            <a:extLst>
              <a:ext uri="{FF2B5EF4-FFF2-40B4-BE49-F238E27FC236}">
                <a16:creationId xmlns:a16="http://schemas.microsoft.com/office/drawing/2014/main" id="{C94B236F-F11B-05B2-E95B-E5438BDABE10}"/>
              </a:ext>
            </a:extLst>
          </p:cNvPr>
          <p:cNvSpPr>
            <a:spLocks noGrp="1"/>
          </p:cNvSpPr>
          <p:nvPr>
            <p:ph type="sldNum" sz="quarter" idx="12"/>
          </p:nvPr>
        </p:nvSpPr>
        <p:spPr/>
        <p:txBody>
          <a:bodyPr/>
          <a:lstStyle/>
          <a:p>
            <a:fld id="{8A8A94E3-E097-244B-9E00-2704D16C93EB}" type="slidenum">
              <a:rPr lang="pl-PL" smtClean="0"/>
              <a:t>‹#›</a:t>
            </a:fld>
            <a:endParaRPr lang="pl-PL"/>
          </a:p>
        </p:txBody>
      </p:sp>
    </p:spTree>
    <p:extLst>
      <p:ext uri="{BB962C8B-B14F-4D97-AF65-F5344CB8AC3E}">
        <p14:creationId xmlns:p14="http://schemas.microsoft.com/office/powerpoint/2010/main" val="23466498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Porównanie">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419155DA-5095-DC3B-6A62-DEDDDFC1060D}"/>
              </a:ext>
            </a:extLst>
          </p:cNvPr>
          <p:cNvSpPr>
            <a:spLocks noGrp="1"/>
          </p:cNvSpPr>
          <p:nvPr>
            <p:ph type="title"/>
          </p:nvPr>
        </p:nvSpPr>
        <p:spPr>
          <a:xfrm>
            <a:off x="839788" y="365125"/>
            <a:ext cx="10515600" cy="1325563"/>
          </a:xfrm>
        </p:spPr>
        <p:txBody>
          <a:bodyPr/>
          <a:lstStyle/>
          <a:p>
            <a:r>
              <a:rPr lang="pl-PL"/>
              <a:t>Kliknij, aby edytować styl</a:t>
            </a:r>
          </a:p>
        </p:txBody>
      </p:sp>
      <p:sp>
        <p:nvSpPr>
          <p:cNvPr id="3" name="Symbol zastępczy tekstu 2">
            <a:extLst>
              <a:ext uri="{FF2B5EF4-FFF2-40B4-BE49-F238E27FC236}">
                <a16:creationId xmlns:a16="http://schemas.microsoft.com/office/drawing/2014/main" id="{8D82BF36-2579-E405-D25F-7A7AEF885C0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l-PL"/>
              <a:t>Kliknij, aby edytować style wzorca tekstu</a:t>
            </a:r>
          </a:p>
        </p:txBody>
      </p:sp>
      <p:sp>
        <p:nvSpPr>
          <p:cNvPr id="4" name="Symbol zastępczy zawartości 3">
            <a:extLst>
              <a:ext uri="{FF2B5EF4-FFF2-40B4-BE49-F238E27FC236}">
                <a16:creationId xmlns:a16="http://schemas.microsoft.com/office/drawing/2014/main" id="{0289E78D-A2A3-4B3E-6827-32ABDAFB669C}"/>
              </a:ext>
            </a:extLst>
          </p:cNvPr>
          <p:cNvSpPr>
            <a:spLocks noGrp="1"/>
          </p:cNvSpPr>
          <p:nvPr>
            <p:ph sz="half" idx="2"/>
          </p:nvPr>
        </p:nvSpPr>
        <p:spPr>
          <a:xfrm>
            <a:off x="839788" y="2505075"/>
            <a:ext cx="5157787" cy="3684588"/>
          </a:xfrm>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5" name="Symbol zastępczy tekstu 4">
            <a:extLst>
              <a:ext uri="{FF2B5EF4-FFF2-40B4-BE49-F238E27FC236}">
                <a16:creationId xmlns:a16="http://schemas.microsoft.com/office/drawing/2014/main" id="{1E84A63B-B99E-C88C-4197-F6AD0E5C88B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l-PL"/>
              <a:t>Kliknij, aby edytować style wzorca tekstu</a:t>
            </a:r>
          </a:p>
        </p:txBody>
      </p:sp>
      <p:sp>
        <p:nvSpPr>
          <p:cNvPr id="6" name="Symbol zastępczy zawartości 5">
            <a:extLst>
              <a:ext uri="{FF2B5EF4-FFF2-40B4-BE49-F238E27FC236}">
                <a16:creationId xmlns:a16="http://schemas.microsoft.com/office/drawing/2014/main" id="{69E03665-BB7F-C3C3-23D0-35F368552B19}"/>
              </a:ext>
            </a:extLst>
          </p:cNvPr>
          <p:cNvSpPr>
            <a:spLocks noGrp="1"/>
          </p:cNvSpPr>
          <p:nvPr>
            <p:ph sz="quarter" idx="4"/>
          </p:nvPr>
        </p:nvSpPr>
        <p:spPr>
          <a:xfrm>
            <a:off x="6172200" y="2505075"/>
            <a:ext cx="5183188" cy="3684588"/>
          </a:xfrm>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7" name="Symbol zastępczy daty 6">
            <a:extLst>
              <a:ext uri="{FF2B5EF4-FFF2-40B4-BE49-F238E27FC236}">
                <a16:creationId xmlns:a16="http://schemas.microsoft.com/office/drawing/2014/main" id="{A7F932CE-5B4C-959C-3951-31D72F415C84}"/>
              </a:ext>
            </a:extLst>
          </p:cNvPr>
          <p:cNvSpPr>
            <a:spLocks noGrp="1"/>
          </p:cNvSpPr>
          <p:nvPr>
            <p:ph type="dt" sz="half" idx="10"/>
          </p:nvPr>
        </p:nvSpPr>
        <p:spPr/>
        <p:txBody>
          <a:bodyPr/>
          <a:lstStyle/>
          <a:p>
            <a:fld id="{172234FF-7A28-9A41-83DC-257EA55BE91B}" type="datetimeFigureOut">
              <a:rPr lang="pl-PL" smtClean="0"/>
              <a:t>20.03.2024</a:t>
            </a:fld>
            <a:endParaRPr lang="pl-PL"/>
          </a:p>
        </p:txBody>
      </p:sp>
      <p:sp>
        <p:nvSpPr>
          <p:cNvPr id="8" name="Symbol zastępczy stopki 7">
            <a:extLst>
              <a:ext uri="{FF2B5EF4-FFF2-40B4-BE49-F238E27FC236}">
                <a16:creationId xmlns:a16="http://schemas.microsoft.com/office/drawing/2014/main" id="{E90DBAC9-AC48-FB1A-B75F-5D8210B65A08}"/>
              </a:ext>
            </a:extLst>
          </p:cNvPr>
          <p:cNvSpPr>
            <a:spLocks noGrp="1"/>
          </p:cNvSpPr>
          <p:nvPr>
            <p:ph type="ftr" sz="quarter" idx="11"/>
          </p:nvPr>
        </p:nvSpPr>
        <p:spPr/>
        <p:txBody>
          <a:bodyPr/>
          <a:lstStyle/>
          <a:p>
            <a:endParaRPr lang="pl-PL"/>
          </a:p>
        </p:txBody>
      </p:sp>
      <p:sp>
        <p:nvSpPr>
          <p:cNvPr id="9" name="Symbol zastępczy numeru slajdu 8">
            <a:extLst>
              <a:ext uri="{FF2B5EF4-FFF2-40B4-BE49-F238E27FC236}">
                <a16:creationId xmlns:a16="http://schemas.microsoft.com/office/drawing/2014/main" id="{0E07D48A-149D-4428-F24A-D889A53D7296}"/>
              </a:ext>
            </a:extLst>
          </p:cNvPr>
          <p:cNvSpPr>
            <a:spLocks noGrp="1"/>
          </p:cNvSpPr>
          <p:nvPr>
            <p:ph type="sldNum" sz="quarter" idx="12"/>
          </p:nvPr>
        </p:nvSpPr>
        <p:spPr/>
        <p:txBody>
          <a:bodyPr/>
          <a:lstStyle/>
          <a:p>
            <a:fld id="{8A8A94E3-E097-244B-9E00-2704D16C93EB}" type="slidenum">
              <a:rPr lang="pl-PL" smtClean="0"/>
              <a:t>‹#›</a:t>
            </a:fld>
            <a:endParaRPr lang="pl-PL"/>
          </a:p>
        </p:txBody>
      </p:sp>
    </p:spTree>
    <p:extLst>
      <p:ext uri="{BB962C8B-B14F-4D97-AF65-F5344CB8AC3E}">
        <p14:creationId xmlns:p14="http://schemas.microsoft.com/office/powerpoint/2010/main" val="31529064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ylko tytuł">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C2865222-4933-8D13-011B-F1A4B642CB2A}"/>
              </a:ext>
            </a:extLst>
          </p:cNvPr>
          <p:cNvSpPr>
            <a:spLocks noGrp="1"/>
          </p:cNvSpPr>
          <p:nvPr>
            <p:ph type="title"/>
          </p:nvPr>
        </p:nvSpPr>
        <p:spPr/>
        <p:txBody>
          <a:bodyPr/>
          <a:lstStyle/>
          <a:p>
            <a:r>
              <a:rPr lang="pl-PL"/>
              <a:t>Kliknij, aby edytować styl</a:t>
            </a:r>
          </a:p>
        </p:txBody>
      </p:sp>
      <p:sp>
        <p:nvSpPr>
          <p:cNvPr id="3" name="Symbol zastępczy daty 2">
            <a:extLst>
              <a:ext uri="{FF2B5EF4-FFF2-40B4-BE49-F238E27FC236}">
                <a16:creationId xmlns:a16="http://schemas.microsoft.com/office/drawing/2014/main" id="{D91590FC-9954-CFCA-D734-B8F0EEBD18A2}"/>
              </a:ext>
            </a:extLst>
          </p:cNvPr>
          <p:cNvSpPr>
            <a:spLocks noGrp="1"/>
          </p:cNvSpPr>
          <p:nvPr>
            <p:ph type="dt" sz="half" idx="10"/>
          </p:nvPr>
        </p:nvSpPr>
        <p:spPr/>
        <p:txBody>
          <a:bodyPr/>
          <a:lstStyle/>
          <a:p>
            <a:fld id="{172234FF-7A28-9A41-83DC-257EA55BE91B}" type="datetimeFigureOut">
              <a:rPr lang="pl-PL" smtClean="0"/>
              <a:t>20.03.2024</a:t>
            </a:fld>
            <a:endParaRPr lang="pl-PL"/>
          </a:p>
        </p:txBody>
      </p:sp>
      <p:sp>
        <p:nvSpPr>
          <p:cNvPr id="4" name="Symbol zastępczy stopki 3">
            <a:extLst>
              <a:ext uri="{FF2B5EF4-FFF2-40B4-BE49-F238E27FC236}">
                <a16:creationId xmlns:a16="http://schemas.microsoft.com/office/drawing/2014/main" id="{A0E66C47-1C31-C9C7-531C-8D197391CD08}"/>
              </a:ext>
            </a:extLst>
          </p:cNvPr>
          <p:cNvSpPr>
            <a:spLocks noGrp="1"/>
          </p:cNvSpPr>
          <p:nvPr>
            <p:ph type="ftr" sz="quarter" idx="11"/>
          </p:nvPr>
        </p:nvSpPr>
        <p:spPr/>
        <p:txBody>
          <a:bodyPr/>
          <a:lstStyle/>
          <a:p>
            <a:endParaRPr lang="pl-PL"/>
          </a:p>
        </p:txBody>
      </p:sp>
      <p:sp>
        <p:nvSpPr>
          <p:cNvPr id="5" name="Symbol zastępczy numeru slajdu 4">
            <a:extLst>
              <a:ext uri="{FF2B5EF4-FFF2-40B4-BE49-F238E27FC236}">
                <a16:creationId xmlns:a16="http://schemas.microsoft.com/office/drawing/2014/main" id="{63652704-CFF9-39D8-3173-61977E0D9B77}"/>
              </a:ext>
            </a:extLst>
          </p:cNvPr>
          <p:cNvSpPr>
            <a:spLocks noGrp="1"/>
          </p:cNvSpPr>
          <p:nvPr>
            <p:ph type="sldNum" sz="quarter" idx="12"/>
          </p:nvPr>
        </p:nvSpPr>
        <p:spPr/>
        <p:txBody>
          <a:bodyPr/>
          <a:lstStyle/>
          <a:p>
            <a:fld id="{8A8A94E3-E097-244B-9E00-2704D16C93EB}" type="slidenum">
              <a:rPr lang="pl-PL" smtClean="0"/>
              <a:t>‹#›</a:t>
            </a:fld>
            <a:endParaRPr lang="pl-PL"/>
          </a:p>
        </p:txBody>
      </p:sp>
    </p:spTree>
    <p:extLst>
      <p:ext uri="{BB962C8B-B14F-4D97-AF65-F5344CB8AC3E}">
        <p14:creationId xmlns:p14="http://schemas.microsoft.com/office/powerpoint/2010/main" val="23889197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Pusty">
    <p:spTree>
      <p:nvGrpSpPr>
        <p:cNvPr id="1" name=""/>
        <p:cNvGrpSpPr/>
        <p:nvPr/>
      </p:nvGrpSpPr>
      <p:grpSpPr>
        <a:xfrm>
          <a:off x="0" y="0"/>
          <a:ext cx="0" cy="0"/>
          <a:chOff x="0" y="0"/>
          <a:chExt cx="0" cy="0"/>
        </a:xfrm>
      </p:grpSpPr>
      <p:sp>
        <p:nvSpPr>
          <p:cNvPr id="2" name="Symbol zastępczy daty 1">
            <a:extLst>
              <a:ext uri="{FF2B5EF4-FFF2-40B4-BE49-F238E27FC236}">
                <a16:creationId xmlns:a16="http://schemas.microsoft.com/office/drawing/2014/main" id="{6CD31A12-FB95-A700-A9DC-3CFCBD467CAC}"/>
              </a:ext>
            </a:extLst>
          </p:cNvPr>
          <p:cNvSpPr>
            <a:spLocks noGrp="1"/>
          </p:cNvSpPr>
          <p:nvPr>
            <p:ph type="dt" sz="half" idx="10"/>
          </p:nvPr>
        </p:nvSpPr>
        <p:spPr/>
        <p:txBody>
          <a:bodyPr/>
          <a:lstStyle/>
          <a:p>
            <a:fld id="{172234FF-7A28-9A41-83DC-257EA55BE91B}" type="datetimeFigureOut">
              <a:rPr lang="pl-PL" smtClean="0"/>
              <a:t>20.03.2024</a:t>
            </a:fld>
            <a:endParaRPr lang="pl-PL"/>
          </a:p>
        </p:txBody>
      </p:sp>
      <p:sp>
        <p:nvSpPr>
          <p:cNvPr id="3" name="Symbol zastępczy stopki 2">
            <a:extLst>
              <a:ext uri="{FF2B5EF4-FFF2-40B4-BE49-F238E27FC236}">
                <a16:creationId xmlns:a16="http://schemas.microsoft.com/office/drawing/2014/main" id="{E569AED9-1776-4D48-F7E2-FF294B9CC3F4}"/>
              </a:ext>
            </a:extLst>
          </p:cNvPr>
          <p:cNvSpPr>
            <a:spLocks noGrp="1"/>
          </p:cNvSpPr>
          <p:nvPr>
            <p:ph type="ftr" sz="quarter" idx="11"/>
          </p:nvPr>
        </p:nvSpPr>
        <p:spPr/>
        <p:txBody>
          <a:bodyPr/>
          <a:lstStyle/>
          <a:p>
            <a:endParaRPr lang="pl-PL"/>
          </a:p>
        </p:txBody>
      </p:sp>
      <p:sp>
        <p:nvSpPr>
          <p:cNvPr id="4" name="Symbol zastępczy numeru slajdu 3">
            <a:extLst>
              <a:ext uri="{FF2B5EF4-FFF2-40B4-BE49-F238E27FC236}">
                <a16:creationId xmlns:a16="http://schemas.microsoft.com/office/drawing/2014/main" id="{2CE4FFE6-6A55-EC5C-CF0A-231DF8E12BF7}"/>
              </a:ext>
            </a:extLst>
          </p:cNvPr>
          <p:cNvSpPr>
            <a:spLocks noGrp="1"/>
          </p:cNvSpPr>
          <p:nvPr>
            <p:ph type="sldNum" sz="quarter" idx="12"/>
          </p:nvPr>
        </p:nvSpPr>
        <p:spPr/>
        <p:txBody>
          <a:bodyPr/>
          <a:lstStyle/>
          <a:p>
            <a:fld id="{8A8A94E3-E097-244B-9E00-2704D16C93EB}" type="slidenum">
              <a:rPr lang="pl-PL" smtClean="0"/>
              <a:t>‹#›</a:t>
            </a:fld>
            <a:endParaRPr lang="pl-PL"/>
          </a:p>
        </p:txBody>
      </p:sp>
    </p:spTree>
    <p:extLst>
      <p:ext uri="{BB962C8B-B14F-4D97-AF65-F5344CB8AC3E}">
        <p14:creationId xmlns:p14="http://schemas.microsoft.com/office/powerpoint/2010/main" val="12818915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Zawartość z podpisem">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F3D51E8B-9E4C-C3C4-CE36-F83D8773E6CC}"/>
              </a:ext>
            </a:extLst>
          </p:cNvPr>
          <p:cNvSpPr>
            <a:spLocks noGrp="1"/>
          </p:cNvSpPr>
          <p:nvPr>
            <p:ph type="title"/>
          </p:nvPr>
        </p:nvSpPr>
        <p:spPr>
          <a:xfrm>
            <a:off x="839788" y="457200"/>
            <a:ext cx="3932237" cy="1600200"/>
          </a:xfrm>
        </p:spPr>
        <p:txBody>
          <a:bodyPr anchor="b"/>
          <a:lstStyle>
            <a:lvl1pPr>
              <a:defRPr sz="3200"/>
            </a:lvl1pPr>
          </a:lstStyle>
          <a:p>
            <a:r>
              <a:rPr lang="pl-PL"/>
              <a:t>Kliknij, aby edytować styl</a:t>
            </a:r>
          </a:p>
        </p:txBody>
      </p:sp>
      <p:sp>
        <p:nvSpPr>
          <p:cNvPr id="3" name="Symbol zastępczy zawartości 2">
            <a:extLst>
              <a:ext uri="{FF2B5EF4-FFF2-40B4-BE49-F238E27FC236}">
                <a16:creationId xmlns:a16="http://schemas.microsoft.com/office/drawing/2014/main" id="{BDD18455-B92F-77C3-9F43-BDB9008C1A7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tekstu 3">
            <a:extLst>
              <a:ext uri="{FF2B5EF4-FFF2-40B4-BE49-F238E27FC236}">
                <a16:creationId xmlns:a16="http://schemas.microsoft.com/office/drawing/2014/main" id="{0DAA30FC-95FD-5362-2C48-C9DDEA115F4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l-PL"/>
              <a:t>Kliknij, aby edytować style wzorca tekstu</a:t>
            </a:r>
          </a:p>
        </p:txBody>
      </p:sp>
      <p:sp>
        <p:nvSpPr>
          <p:cNvPr id="5" name="Symbol zastępczy daty 4">
            <a:extLst>
              <a:ext uri="{FF2B5EF4-FFF2-40B4-BE49-F238E27FC236}">
                <a16:creationId xmlns:a16="http://schemas.microsoft.com/office/drawing/2014/main" id="{F0CA81D5-72C9-B1C9-7786-E2F3912BB94C}"/>
              </a:ext>
            </a:extLst>
          </p:cNvPr>
          <p:cNvSpPr>
            <a:spLocks noGrp="1"/>
          </p:cNvSpPr>
          <p:nvPr>
            <p:ph type="dt" sz="half" idx="10"/>
          </p:nvPr>
        </p:nvSpPr>
        <p:spPr/>
        <p:txBody>
          <a:bodyPr/>
          <a:lstStyle/>
          <a:p>
            <a:fld id="{172234FF-7A28-9A41-83DC-257EA55BE91B}" type="datetimeFigureOut">
              <a:rPr lang="pl-PL" smtClean="0"/>
              <a:t>20.03.2024</a:t>
            </a:fld>
            <a:endParaRPr lang="pl-PL"/>
          </a:p>
        </p:txBody>
      </p:sp>
      <p:sp>
        <p:nvSpPr>
          <p:cNvPr id="6" name="Symbol zastępczy stopki 5">
            <a:extLst>
              <a:ext uri="{FF2B5EF4-FFF2-40B4-BE49-F238E27FC236}">
                <a16:creationId xmlns:a16="http://schemas.microsoft.com/office/drawing/2014/main" id="{859C4DC9-EF57-EDD5-9197-FC9712EAE462}"/>
              </a:ext>
            </a:extLst>
          </p:cNvPr>
          <p:cNvSpPr>
            <a:spLocks noGrp="1"/>
          </p:cNvSpPr>
          <p:nvPr>
            <p:ph type="ftr" sz="quarter" idx="11"/>
          </p:nvPr>
        </p:nvSpPr>
        <p:spPr/>
        <p:txBody>
          <a:bodyPr/>
          <a:lstStyle/>
          <a:p>
            <a:endParaRPr lang="pl-PL"/>
          </a:p>
        </p:txBody>
      </p:sp>
      <p:sp>
        <p:nvSpPr>
          <p:cNvPr id="7" name="Symbol zastępczy numeru slajdu 6">
            <a:extLst>
              <a:ext uri="{FF2B5EF4-FFF2-40B4-BE49-F238E27FC236}">
                <a16:creationId xmlns:a16="http://schemas.microsoft.com/office/drawing/2014/main" id="{00C29985-A7F2-ED79-21D1-C6F147E248F9}"/>
              </a:ext>
            </a:extLst>
          </p:cNvPr>
          <p:cNvSpPr>
            <a:spLocks noGrp="1"/>
          </p:cNvSpPr>
          <p:nvPr>
            <p:ph type="sldNum" sz="quarter" idx="12"/>
          </p:nvPr>
        </p:nvSpPr>
        <p:spPr/>
        <p:txBody>
          <a:bodyPr/>
          <a:lstStyle/>
          <a:p>
            <a:fld id="{8A8A94E3-E097-244B-9E00-2704D16C93EB}" type="slidenum">
              <a:rPr lang="pl-PL" smtClean="0"/>
              <a:t>‹#›</a:t>
            </a:fld>
            <a:endParaRPr lang="pl-PL"/>
          </a:p>
        </p:txBody>
      </p:sp>
    </p:spTree>
    <p:extLst>
      <p:ext uri="{BB962C8B-B14F-4D97-AF65-F5344CB8AC3E}">
        <p14:creationId xmlns:p14="http://schemas.microsoft.com/office/powerpoint/2010/main" val="25572156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Obraz z podpisem">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A475380-01D2-A4A0-2466-94D5B4E6AEF9}"/>
              </a:ext>
            </a:extLst>
          </p:cNvPr>
          <p:cNvSpPr>
            <a:spLocks noGrp="1"/>
          </p:cNvSpPr>
          <p:nvPr>
            <p:ph type="title"/>
          </p:nvPr>
        </p:nvSpPr>
        <p:spPr>
          <a:xfrm>
            <a:off x="839788" y="457200"/>
            <a:ext cx="3932237" cy="1600200"/>
          </a:xfrm>
        </p:spPr>
        <p:txBody>
          <a:bodyPr anchor="b"/>
          <a:lstStyle>
            <a:lvl1pPr>
              <a:defRPr sz="3200"/>
            </a:lvl1pPr>
          </a:lstStyle>
          <a:p>
            <a:r>
              <a:rPr lang="pl-PL"/>
              <a:t>Kliknij, aby edytować styl</a:t>
            </a:r>
          </a:p>
        </p:txBody>
      </p:sp>
      <p:sp>
        <p:nvSpPr>
          <p:cNvPr id="3" name="Symbol zastępczy obrazu 2">
            <a:extLst>
              <a:ext uri="{FF2B5EF4-FFF2-40B4-BE49-F238E27FC236}">
                <a16:creationId xmlns:a16="http://schemas.microsoft.com/office/drawing/2014/main" id="{BBC3FC7A-060A-7DFE-4A7F-6992E3C2325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l-PL"/>
          </a:p>
        </p:txBody>
      </p:sp>
      <p:sp>
        <p:nvSpPr>
          <p:cNvPr id="4" name="Symbol zastępczy tekstu 3">
            <a:extLst>
              <a:ext uri="{FF2B5EF4-FFF2-40B4-BE49-F238E27FC236}">
                <a16:creationId xmlns:a16="http://schemas.microsoft.com/office/drawing/2014/main" id="{24294723-9157-280E-AB35-77AE2EA3B36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l-PL"/>
              <a:t>Kliknij, aby edytować style wzorca tekstu</a:t>
            </a:r>
          </a:p>
        </p:txBody>
      </p:sp>
      <p:sp>
        <p:nvSpPr>
          <p:cNvPr id="5" name="Symbol zastępczy daty 4">
            <a:extLst>
              <a:ext uri="{FF2B5EF4-FFF2-40B4-BE49-F238E27FC236}">
                <a16:creationId xmlns:a16="http://schemas.microsoft.com/office/drawing/2014/main" id="{650AC2D2-882D-D1B7-40C1-41C232740AD5}"/>
              </a:ext>
            </a:extLst>
          </p:cNvPr>
          <p:cNvSpPr>
            <a:spLocks noGrp="1"/>
          </p:cNvSpPr>
          <p:nvPr>
            <p:ph type="dt" sz="half" idx="10"/>
          </p:nvPr>
        </p:nvSpPr>
        <p:spPr/>
        <p:txBody>
          <a:bodyPr/>
          <a:lstStyle/>
          <a:p>
            <a:fld id="{172234FF-7A28-9A41-83DC-257EA55BE91B}" type="datetimeFigureOut">
              <a:rPr lang="pl-PL" smtClean="0"/>
              <a:t>20.03.2024</a:t>
            </a:fld>
            <a:endParaRPr lang="pl-PL"/>
          </a:p>
        </p:txBody>
      </p:sp>
      <p:sp>
        <p:nvSpPr>
          <p:cNvPr id="6" name="Symbol zastępczy stopki 5">
            <a:extLst>
              <a:ext uri="{FF2B5EF4-FFF2-40B4-BE49-F238E27FC236}">
                <a16:creationId xmlns:a16="http://schemas.microsoft.com/office/drawing/2014/main" id="{19318956-39CF-1EB3-FCC6-FAEAF2534C15}"/>
              </a:ext>
            </a:extLst>
          </p:cNvPr>
          <p:cNvSpPr>
            <a:spLocks noGrp="1"/>
          </p:cNvSpPr>
          <p:nvPr>
            <p:ph type="ftr" sz="quarter" idx="11"/>
          </p:nvPr>
        </p:nvSpPr>
        <p:spPr/>
        <p:txBody>
          <a:bodyPr/>
          <a:lstStyle/>
          <a:p>
            <a:endParaRPr lang="pl-PL"/>
          </a:p>
        </p:txBody>
      </p:sp>
      <p:sp>
        <p:nvSpPr>
          <p:cNvPr id="7" name="Symbol zastępczy numeru slajdu 6">
            <a:extLst>
              <a:ext uri="{FF2B5EF4-FFF2-40B4-BE49-F238E27FC236}">
                <a16:creationId xmlns:a16="http://schemas.microsoft.com/office/drawing/2014/main" id="{AFA60058-BC99-1E70-F9C5-EBD4330C037C}"/>
              </a:ext>
            </a:extLst>
          </p:cNvPr>
          <p:cNvSpPr>
            <a:spLocks noGrp="1"/>
          </p:cNvSpPr>
          <p:nvPr>
            <p:ph type="sldNum" sz="quarter" idx="12"/>
          </p:nvPr>
        </p:nvSpPr>
        <p:spPr/>
        <p:txBody>
          <a:bodyPr/>
          <a:lstStyle/>
          <a:p>
            <a:fld id="{8A8A94E3-E097-244B-9E00-2704D16C93EB}" type="slidenum">
              <a:rPr lang="pl-PL" smtClean="0"/>
              <a:t>‹#›</a:t>
            </a:fld>
            <a:endParaRPr lang="pl-PL"/>
          </a:p>
        </p:txBody>
      </p:sp>
    </p:spTree>
    <p:extLst>
      <p:ext uri="{BB962C8B-B14F-4D97-AF65-F5344CB8AC3E}">
        <p14:creationId xmlns:p14="http://schemas.microsoft.com/office/powerpoint/2010/main" val="11747544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ymbol zastępczy tytułu 1">
            <a:extLst>
              <a:ext uri="{FF2B5EF4-FFF2-40B4-BE49-F238E27FC236}">
                <a16:creationId xmlns:a16="http://schemas.microsoft.com/office/drawing/2014/main" id="{47979C6F-042A-5568-9BC9-BE0B4F9D528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l-PL"/>
              <a:t>Kliknij, aby edytować styl</a:t>
            </a:r>
          </a:p>
        </p:txBody>
      </p:sp>
      <p:sp>
        <p:nvSpPr>
          <p:cNvPr id="3" name="Symbol zastępczy tekstu 2">
            <a:extLst>
              <a:ext uri="{FF2B5EF4-FFF2-40B4-BE49-F238E27FC236}">
                <a16:creationId xmlns:a16="http://schemas.microsoft.com/office/drawing/2014/main" id="{99F2B806-0672-34D8-72C5-F8F926FA4C7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daty 3">
            <a:extLst>
              <a:ext uri="{FF2B5EF4-FFF2-40B4-BE49-F238E27FC236}">
                <a16:creationId xmlns:a16="http://schemas.microsoft.com/office/drawing/2014/main" id="{2919BA64-3B31-47BC-C82E-B102BF6F545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172234FF-7A28-9A41-83DC-257EA55BE91B}" type="datetimeFigureOut">
              <a:rPr lang="pl-PL" smtClean="0"/>
              <a:t>20.03.2024</a:t>
            </a:fld>
            <a:endParaRPr lang="pl-PL"/>
          </a:p>
        </p:txBody>
      </p:sp>
      <p:sp>
        <p:nvSpPr>
          <p:cNvPr id="5" name="Symbol zastępczy stopki 4">
            <a:extLst>
              <a:ext uri="{FF2B5EF4-FFF2-40B4-BE49-F238E27FC236}">
                <a16:creationId xmlns:a16="http://schemas.microsoft.com/office/drawing/2014/main" id="{673EEDDA-8799-4E45-0493-7428793FF3C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pl-PL"/>
          </a:p>
        </p:txBody>
      </p:sp>
      <p:sp>
        <p:nvSpPr>
          <p:cNvPr id="6" name="Symbol zastępczy numeru slajdu 5">
            <a:extLst>
              <a:ext uri="{FF2B5EF4-FFF2-40B4-BE49-F238E27FC236}">
                <a16:creationId xmlns:a16="http://schemas.microsoft.com/office/drawing/2014/main" id="{0AFF87D7-E26F-5CD2-B25A-CB661282A70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8A8A94E3-E097-244B-9E00-2704D16C93EB}" type="slidenum">
              <a:rPr lang="pl-PL" smtClean="0"/>
              <a:t>‹#›</a:t>
            </a:fld>
            <a:endParaRPr lang="pl-PL"/>
          </a:p>
        </p:txBody>
      </p:sp>
    </p:spTree>
    <p:extLst>
      <p:ext uri="{BB962C8B-B14F-4D97-AF65-F5344CB8AC3E}">
        <p14:creationId xmlns:p14="http://schemas.microsoft.com/office/powerpoint/2010/main" val="256109444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l-P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3" Type="http://schemas.openxmlformats.org/officeDocument/2006/relationships/image" Target="../media/image2.jpeg"/><Relationship Id="rId7" Type="http://schemas.openxmlformats.org/officeDocument/2006/relationships/image" Target="../media/image6.png"/><Relationship Id="rId12" Type="http://schemas.openxmlformats.org/officeDocument/2006/relationships/image" Target="../media/image11.png"/><Relationship Id="rId2" Type="http://schemas.openxmlformats.org/officeDocument/2006/relationships/notesSlide" Target="../notesSlides/notesSlide2.xml"/><Relationship Id="rId16"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5" Type="http://schemas.openxmlformats.org/officeDocument/2006/relationships/image" Target="../media/image14.png"/><Relationship Id="rId10" Type="http://schemas.openxmlformats.org/officeDocument/2006/relationships/image" Target="../media/image9.jp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png"/></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8" Type="http://schemas.openxmlformats.org/officeDocument/2006/relationships/image" Target="../media/image24.jpg"/><Relationship Id="rId3" Type="http://schemas.openxmlformats.org/officeDocument/2006/relationships/image" Target="../media/image19.jpg"/><Relationship Id="rId7" Type="http://schemas.openxmlformats.org/officeDocument/2006/relationships/image" Target="../media/image23.jpg"/><Relationship Id="rId12" Type="http://schemas.openxmlformats.org/officeDocument/2006/relationships/image" Target="../media/image28.jp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2.jpg"/><Relationship Id="rId11" Type="http://schemas.openxmlformats.org/officeDocument/2006/relationships/image" Target="../media/image27.jpg"/><Relationship Id="rId5" Type="http://schemas.openxmlformats.org/officeDocument/2006/relationships/image" Target="../media/image21.jpg"/><Relationship Id="rId10" Type="http://schemas.openxmlformats.org/officeDocument/2006/relationships/image" Target="../media/image26.jpg"/><Relationship Id="rId4" Type="http://schemas.openxmlformats.org/officeDocument/2006/relationships/image" Target="../media/image20.jpg"/><Relationship Id="rId9" Type="http://schemas.openxmlformats.org/officeDocument/2006/relationships/image" Target="../media/image25.jpg"/></Relationships>
</file>

<file path=ppt/slides/_rels/slide6.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30.jpg"/></Relationships>
</file>

<file path=ppt/slides/_rels/slide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8.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7.jp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jpg"/><Relationship Id="rId4" Type="http://schemas.openxmlformats.org/officeDocument/2006/relationships/image" Target="../media/image34.jpg"/></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89ED1AA-8684-4D37-B208-8777E1A77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Graphic 33">
            <a:extLst>
              <a:ext uri="{FF2B5EF4-FFF2-40B4-BE49-F238E27FC236}">
                <a16:creationId xmlns:a16="http://schemas.microsoft.com/office/drawing/2014/main" id="{4180E01B-B1F4-437C-807D-1C930718EE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10784" y="0"/>
            <a:ext cx="9570431" cy="6858000"/>
          </a:xfrm>
          <a:custGeom>
            <a:avLst/>
            <a:gdLst>
              <a:gd name="connsiteX0" fmla="*/ 7178288 w 7187261"/>
              <a:gd name="connsiteY0" fmla="*/ 2604802 h 5150263"/>
              <a:gd name="connsiteX1" fmla="*/ 7169335 w 7187261"/>
              <a:gd name="connsiteY1" fmla="*/ 2328577 h 5150263"/>
              <a:gd name="connsiteX2" fmla="*/ 7060845 w 7187261"/>
              <a:gd name="connsiteY2" fmla="*/ 1661160 h 5150263"/>
              <a:gd name="connsiteX3" fmla="*/ 6212263 w 7187261"/>
              <a:gd name="connsiteY3" fmla="*/ 243840 h 5150263"/>
              <a:gd name="connsiteX4" fmla="*/ 5953564 w 7187261"/>
              <a:gd name="connsiteY4" fmla="*/ 0 h 5150263"/>
              <a:gd name="connsiteX5" fmla="*/ 1408615 w 7187261"/>
              <a:gd name="connsiteY5" fmla="*/ 0 h 5150263"/>
              <a:gd name="connsiteX6" fmla="*/ 805111 w 7187261"/>
              <a:gd name="connsiteY6" fmla="*/ 676275 h 5150263"/>
              <a:gd name="connsiteX7" fmla="*/ 104928 w 7187261"/>
              <a:gd name="connsiteY7" fmla="*/ 2183035 h 5150263"/>
              <a:gd name="connsiteX8" fmla="*/ 51588 w 7187261"/>
              <a:gd name="connsiteY8" fmla="*/ 2400014 h 5150263"/>
              <a:gd name="connsiteX9" fmla="*/ 41301 w 7187261"/>
              <a:gd name="connsiteY9" fmla="*/ 2424208 h 5150263"/>
              <a:gd name="connsiteX10" fmla="*/ 119692 w 7187261"/>
              <a:gd name="connsiteY10" fmla="*/ 1834801 h 5150263"/>
              <a:gd name="connsiteX11" fmla="*/ 870071 w 7187261"/>
              <a:gd name="connsiteY11" fmla="*/ 462248 h 5150263"/>
              <a:gd name="connsiteX12" fmla="*/ 1389279 w 7187261"/>
              <a:gd name="connsiteY12" fmla="*/ 476 h 5150263"/>
              <a:gd name="connsiteX13" fmla="*/ 1320223 w 7187261"/>
              <a:gd name="connsiteY13" fmla="*/ 476 h 5150263"/>
              <a:gd name="connsiteX14" fmla="*/ 423158 w 7187261"/>
              <a:gd name="connsiteY14" fmla="*/ 989743 h 5150263"/>
              <a:gd name="connsiteX15" fmla="*/ 25585 w 7187261"/>
              <a:gd name="connsiteY15" fmla="*/ 2113693 h 5150263"/>
              <a:gd name="connsiteX16" fmla="*/ 2344 w 7187261"/>
              <a:gd name="connsiteY16" fmla="*/ 2725865 h 5150263"/>
              <a:gd name="connsiteX17" fmla="*/ 447256 w 7187261"/>
              <a:gd name="connsiteY17" fmla="*/ 4210717 h 5150263"/>
              <a:gd name="connsiteX18" fmla="*/ 1138962 w 7187261"/>
              <a:gd name="connsiteY18" fmla="*/ 4988910 h 5150263"/>
              <a:gd name="connsiteX19" fmla="*/ 1348512 w 7187261"/>
              <a:gd name="connsiteY19" fmla="*/ 5146834 h 5150263"/>
              <a:gd name="connsiteX20" fmla="*/ 1422712 w 7187261"/>
              <a:gd name="connsiteY20" fmla="*/ 5146834 h 5150263"/>
              <a:gd name="connsiteX21" fmla="*/ 480594 w 7187261"/>
              <a:gd name="connsiteY21" fmla="*/ 4187952 h 5150263"/>
              <a:gd name="connsiteX22" fmla="*/ 398679 w 7187261"/>
              <a:gd name="connsiteY22" fmla="*/ 4046125 h 5150263"/>
              <a:gd name="connsiteX23" fmla="*/ 411823 w 7187261"/>
              <a:gd name="connsiteY23" fmla="*/ 4053078 h 5150263"/>
              <a:gd name="connsiteX24" fmla="*/ 1439380 w 7187261"/>
              <a:gd name="connsiteY24" fmla="*/ 5147405 h 5150263"/>
              <a:gd name="connsiteX25" fmla="*/ 5710010 w 7187261"/>
              <a:gd name="connsiteY25" fmla="*/ 5150263 h 5150263"/>
              <a:gd name="connsiteX26" fmla="*/ 5999665 w 7187261"/>
              <a:gd name="connsiteY26" fmla="*/ 4910900 h 5150263"/>
              <a:gd name="connsiteX27" fmla="*/ 6954165 w 7187261"/>
              <a:gd name="connsiteY27" fmla="*/ 3545777 h 5150263"/>
              <a:gd name="connsiteX28" fmla="*/ 7137712 w 7187261"/>
              <a:gd name="connsiteY28" fmla="*/ 2799207 h 5150263"/>
              <a:gd name="connsiteX29" fmla="*/ 7142951 w 7187261"/>
              <a:gd name="connsiteY29" fmla="*/ 2754535 h 5150263"/>
              <a:gd name="connsiteX30" fmla="*/ 7149428 w 7187261"/>
              <a:gd name="connsiteY30" fmla="*/ 2774823 h 5150263"/>
              <a:gd name="connsiteX31" fmla="*/ 7066465 w 7187261"/>
              <a:gd name="connsiteY31" fmla="*/ 3465672 h 5150263"/>
              <a:gd name="connsiteX32" fmla="*/ 6452578 w 7187261"/>
              <a:gd name="connsiteY32" fmla="*/ 4552760 h 5150263"/>
              <a:gd name="connsiteX33" fmla="*/ 5752110 w 7187261"/>
              <a:gd name="connsiteY33" fmla="*/ 5150263 h 5150263"/>
              <a:gd name="connsiteX34" fmla="*/ 5827643 w 7187261"/>
              <a:gd name="connsiteY34" fmla="*/ 5150263 h 5150263"/>
              <a:gd name="connsiteX35" fmla="*/ 6642793 w 7187261"/>
              <a:gd name="connsiteY35" fmla="*/ 4389406 h 5150263"/>
              <a:gd name="connsiteX36" fmla="*/ 7102469 w 7187261"/>
              <a:gd name="connsiteY36" fmla="*/ 3490817 h 5150263"/>
              <a:gd name="connsiteX37" fmla="*/ 7187242 w 7187261"/>
              <a:gd name="connsiteY37" fmla="*/ 2990183 h 5150263"/>
              <a:gd name="connsiteX38" fmla="*/ 7178288 w 7187261"/>
              <a:gd name="connsiteY38" fmla="*/ 2604802 h 5150263"/>
              <a:gd name="connsiteX39" fmla="*/ 6342565 w 7187261"/>
              <a:gd name="connsiteY39" fmla="*/ 441389 h 5150263"/>
              <a:gd name="connsiteX40" fmla="*/ 7126567 w 7187261"/>
              <a:gd name="connsiteY40" fmla="*/ 2355056 h 5150263"/>
              <a:gd name="connsiteX41" fmla="*/ 6342565 w 7187261"/>
              <a:gd name="connsiteY41" fmla="*/ 441389 h 5150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7187261" h="5150263">
                <a:moveTo>
                  <a:pt x="7178288" y="2604802"/>
                </a:moveTo>
                <a:cubicBezTo>
                  <a:pt x="7168763" y="2513076"/>
                  <a:pt x="7174478" y="2420684"/>
                  <a:pt x="7169335" y="2328577"/>
                </a:cubicBezTo>
                <a:cubicBezTo>
                  <a:pt x="7156952" y="2102882"/>
                  <a:pt x="7120586" y="1879149"/>
                  <a:pt x="7060845" y="1661160"/>
                </a:cubicBezTo>
                <a:cubicBezTo>
                  <a:pt x="6910588" y="1121007"/>
                  <a:pt x="6617428" y="631374"/>
                  <a:pt x="6212263" y="243840"/>
                </a:cubicBezTo>
                <a:cubicBezTo>
                  <a:pt x="6126538" y="162496"/>
                  <a:pt x="6040813" y="80201"/>
                  <a:pt x="5953564" y="0"/>
                </a:cubicBezTo>
                <a:lnTo>
                  <a:pt x="1408615" y="0"/>
                </a:lnTo>
                <a:cubicBezTo>
                  <a:pt x="1180967" y="200316"/>
                  <a:pt x="978332" y="427387"/>
                  <a:pt x="805111" y="676275"/>
                </a:cubicBezTo>
                <a:cubicBezTo>
                  <a:pt x="481261" y="1136523"/>
                  <a:pt x="252089" y="1640872"/>
                  <a:pt x="104928" y="2183035"/>
                </a:cubicBezTo>
                <a:cubicBezTo>
                  <a:pt x="85878" y="2254853"/>
                  <a:pt x="69495" y="2327720"/>
                  <a:pt x="51588" y="2400014"/>
                </a:cubicBezTo>
                <a:cubicBezTo>
                  <a:pt x="49683" y="2407634"/>
                  <a:pt x="51588" y="2416969"/>
                  <a:pt x="41301" y="2424208"/>
                </a:cubicBezTo>
                <a:cubicBezTo>
                  <a:pt x="45900" y="2225469"/>
                  <a:pt x="72186" y="2027834"/>
                  <a:pt x="119692" y="1834801"/>
                </a:cubicBezTo>
                <a:cubicBezTo>
                  <a:pt x="247993" y="1310926"/>
                  <a:pt x="506121" y="857726"/>
                  <a:pt x="870071" y="462248"/>
                </a:cubicBezTo>
                <a:cubicBezTo>
                  <a:pt x="1027729" y="291823"/>
                  <a:pt x="1201617" y="137169"/>
                  <a:pt x="1389279" y="476"/>
                </a:cubicBezTo>
                <a:lnTo>
                  <a:pt x="1320223" y="476"/>
                </a:lnTo>
                <a:cubicBezTo>
                  <a:pt x="960844" y="274320"/>
                  <a:pt x="656330" y="599123"/>
                  <a:pt x="423158" y="989743"/>
                </a:cubicBezTo>
                <a:cubicBezTo>
                  <a:pt x="215608" y="1337596"/>
                  <a:pt x="80258" y="1711357"/>
                  <a:pt x="25585" y="2113693"/>
                </a:cubicBezTo>
                <a:cubicBezTo>
                  <a:pt x="-2705" y="2316480"/>
                  <a:pt x="-2228" y="2521077"/>
                  <a:pt x="2344" y="2725865"/>
                </a:cubicBezTo>
                <a:cubicBezTo>
                  <a:pt x="14155" y="3261932"/>
                  <a:pt x="170650" y="3754565"/>
                  <a:pt x="447256" y="4210717"/>
                </a:cubicBezTo>
                <a:cubicBezTo>
                  <a:pt x="629851" y="4511612"/>
                  <a:pt x="866356" y="4767167"/>
                  <a:pt x="1138962" y="4988910"/>
                </a:cubicBezTo>
                <a:cubicBezTo>
                  <a:pt x="1207161" y="5044345"/>
                  <a:pt x="1277008" y="5096990"/>
                  <a:pt x="1348512" y="5146834"/>
                </a:cubicBezTo>
                <a:lnTo>
                  <a:pt x="1422712" y="5146834"/>
                </a:lnTo>
                <a:cubicBezTo>
                  <a:pt x="1043426" y="4892802"/>
                  <a:pt x="724720" y="4577334"/>
                  <a:pt x="480594" y="4187952"/>
                </a:cubicBezTo>
                <a:cubicBezTo>
                  <a:pt x="452019" y="4141851"/>
                  <a:pt x="423444" y="4095179"/>
                  <a:pt x="398679" y="4046125"/>
                </a:cubicBezTo>
                <a:cubicBezTo>
                  <a:pt x="407442" y="4043267"/>
                  <a:pt x="409156" y="4048982"/>
                  <a:pt x="411823" y="4053078"/>
                </a:cubicBezTo>
                <a:cubicBezTo>
                  <a:pt x="683572" y="4484656"/>
                  <a:pt x="1033139" y="4842701"/>
                  <a:pt x="1439380" y="5147405"/>
                </a:cubicBezTo>
                <a:lnTo>
                  <a:pt x="5710010" y="5150263"/>
                </a:lnTo>
                <a:cubicBezTo>
                  <a:pt x="5810594" y="5075482"/>
                  <a:pt x="5907272" y="4995587"/>
                  <a:pt x="5999665" y="4910900"/>
                </a:cubicBezTo>
                <a:cubicBezTo>
                  <a:pt x="6418765" y="4526661"/>
                  <a:pt x="6746901" y="4078129"/>
                  <a:pt x="6954165" y="3545777"/>
                </a:cubicBezTo>
                <a:cubicBezTo>
                  <a:pt x="7048234" y="3306175"/>
                  <a:pt x="7109956" y="3055115"/>
                  <a:pt x="7137712" y="2799207"/>
                </a:cubicBezTo>
                <a:cubicBezTo>
                  <a:pt x="7139236" y="2784920"/>
                  <a:pt x="7141046" y="2770632"/>
                  <a:pt x="7142951" y="2754535"/>
                </a:cubicBezTo>
                <a:cubicBezTo>
                  <a:pt x="7151714" y="2760440"/>
                  <a:pt x="7149237" y="2768441"/>
                  <a:pt x="7149428" y="2774823"/>
                </a:cubicBezTo>
                <a:cubicBezTo>
                  <a:pt x="7156743" y="3007967"/>
                  <a:pt x="7128777" y="3240881"/>
                  <a:pt x="7066465" y="3465672"/>
                </a:cubicBezTo>
                <a:cubicBezTo>
                  <a:pt x="6952165" y="3878580"/>
                  <a:pt x="6737948" y="4235863"/>
                  <a:pt x="6452578" y="4552760"/>
                </a:cubicBezTo>
                <a:cubicBezTo>
                  <a:pt x="6244553" y="4783836"/>
                  <a:pt x="6008809" y="4980242"/>
                  <a:pt x="5752110" y="5150263"/>
                </a:cubicBezTo>
                <a:lnTo>
                  <a:pt x="5827643" y="5150263"/>
                </a:lnTo>
                <a:cubicBezTo>
                  <a:pt x="6136539" y="4938904"/>
                  <a:pt x="6412192" y="4689348"/>
                  <a:pt x="6642793" y="4389406"/>
                </a:cubicBezTo>
                <a:cubicBezTo>
                  <a:pt x="6851295" y="4118324"/>
                  <a:pt x="7009125" y="3820859"/>
                  <a:pt x="7102469" y="3490817"/>
                </a:cubicBezTo>
                <a:cubicBezTo>
                  <a:pt x="7148646" y="3327473"/>
                  <a:pt x="7177069" y="3159624"/>
                  <a:pt x="7187242" y="2990183"/>
                </a:cubicBezTo>
                <a:cubicBezTo>
                  <a:pt x="7187623" y="2984087"/>
                  <a:pt x="7182384" y="2642330"/>
                  <a:pt x="7178288" y="2604802"/>
                </a:cubicBezTo>
                <a:close/>
                <a:moveTo>
                  <a:pt x="6342565" y="441389"/>
                </a:moveTo>
                <a:cubicBezTo>
                  <a:pt x="6829797" y="986533"/>
                  <a:pt x="7091135" y="1624422"/>
                  <a:pt x="7126567" y="2355056"/>
                </a:cubicBezTo>
                <a:cubicBezTo>
                  <a:pt x="7001123" y="1661827"/>
                  <a:pt x="6756426" y="1017365"/>
                  <a:pt x="6342565" y="441389"/>
                </a:cubicBezTo>
                <a:close/>
              </a:path>
            </a:pathLst>
          </a:custGeom>
          <a:solidFill>
            <a:schemeClr val="accent2"/>
          </a:solidFill>
          <a:ln w="9525" cap="flat">
            <a:noFill/>
            <a:prstDash val="solid"/>
            <a:miter/>
          </a:ln>
        </p:spPr>
        <p:txBody>
          <a:bodyPr rtlCol="0" anchor="ctr"/>
          <a:lstStyle/>
          <a:p>
            <a:endParaRPr lang="en-US"/>
          </a:p>
        </p:txBody>
      </p:sp>
      <p:sp>
        <p:nvSpPr>
          <p:cNvPr id="2" name="Tytuł 1">
            <a:extLst>
              <a:ext uri="{FF2B5EF4-FFF2-40B4-BE49-F238E27FC236}">
                <a16:creationId xmlns:a16="http://schemas.microsoft.com/office/drawing/2014/main" id="{FA020B2A-5C3E-740C-922D-90E221E2C44C}"/>
              </a:ext>
            </a:extLst>
          </p:cNvPr>
          <p:cNvSpPr>
            <a:spLocks noGrp="1"/>
          </p:cNvSpPr>
          <p:nvPr>
            <p:ph type="ctrTitle"/>
          </p:nvPr>
        </p:nvSpPr>
        <p:spPr>
          <a:xfrm>
            <a:off x="2558716" y="955309"/>
            <a:ext cx="7074568" cy="2898975"/>
          </a:xfrm>
        </p:spPr>
        <p:txBody>
          <a:bodyPr>
            <a:normAutofit/>
          </a:bodyPr>
          <a:lstStyle/>
          <a:p>
            <a:r>
              <a:rPr lang="pl-PL" sz="6600">
                <a:solidFill>
                  <a:srgbClr val="FFFFFF"/>
                </a:solidFill>
              </a:rPr>
              <a:t>Efektywne metody ekstrakcji cech z obrazu</a:t>
            </a:r>
          </a:p>
        </p:txBody>
      </p:sp>
      <p:sp>
        <p:nvSpPr>
          <p:cNvPr id="12" name="sketch line">
            <a:extLst>
              <a:ext uri="{FF2B5EF4-FFF2-40B4-BE49-F238E27FC236}">
                <a16:creationId xmlns:a16="http://schemas.microsoft.com/office/drawing/2014/main" id="{41F77738-2AF0-4750-A0C7-F97C2C1759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173498"/>
            <a:ext cx="4243589" cy="18288"/>
          </a:xfrm>
          <a:custGeom>
            <a:avLst/>
            <a:gdLst>
              <a:gd name="connsiteX0" fmla="*/ 0 w 4243589"/>
              <a:gd name="connsiteY0" fmla="*/ 0 h 18288"/>
              <a:gd name="connsiteX1" fmla="*/ 563791 w 4243589"/>
              <a:gd name="connsiteY1" fmla="*/ 0 h 18288"/>
              <a:gd name="connsiteX2" fmla="*/ 1042710 w 4243589"/>
              <a:gd name="connsiteY2" fmla="*/ 0 h 18288"/>
              <a:gd name="connsiteX3" fmla="*/ 1564066 w 4243589"/>
              <a:gd name="connsiteY3" fmla="*/ 0 h 18288"/>
              <a:gd name="connsiteX4" fmla="*/ 2212729 w 4243589"/>
              <a:gd name="connsiteY4" fmla="*/ 0 h 18288"/>
              <a:gd name="connsiteX5" fmla="*/ 2776520 w 4243589"/>
              <a:gd name="connsiteY5" fmla="*/ 0 h 18288"/>
              <a:gd name="connsiteX6" fmla="*/ 3297875 w 4243589"/>
              <a:gd name="connsiteY6" fmla="*/ 0 h 18288"/>
              <a:gd name="connsiteX7" fmla="*/ 4243589 w 4243589"/>
              <a:gd name="connsiteY7" fmla="*/ 0 h 18288"/>
              <a:gd name="connsiteX8" fmla="*/ 4243589 w 4243589"/>
              <a:gd name="connsiteY8" fmla="*/ 18288 h 18288"/>
              <a:gd name="connsiteX9" fmla="*/ 3637362 w 4243589"/>
              <a:gd name="connsiteY9" fmla="*/ 18288 h 18288"/>
              <a:gd name="connsiteX10" fmla="*/ 3116007 w 4243589"/>
              <a:gd name="connsiteY10" fmla="*/ 18288 h 18288"/>
              <a:gd name="connsiteX11" fmla="*/ 2424908 w 4243589"/>
              <a:gd name="connsiteY11" fmla="*/ 18288 h 18288"/>
              <a:gd name="connsiteX12" fmla="*/ 1861117 w 4243589"/>
              <a:gd name="connsiteY12" fmla="*/ 18288 h 18288"/>
              <a:gd name="connsiteX13" fmla="*/ 1382198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3987" y="7429"/>
                  <a:pt x="4243569" y="10822"/>
                  <a:pt x="4243589" y="18288"/>
                </a:cubicBezTo>
                <a:cubicBezTo>
                  <a:pt x="4112949" y="-2855"/>
                  <a:pt x="3928037" y="1831"/>
                  <a:pt x="3637362" y="18288"/>
                </a:cubicBezTo>
                <a:cubicBezTo>
                  <a:pt x="3346687" y="34745"/>
                  <a:pt x="3254446" y="26669"/>
                  <a:pt x="3116007" y="18288"/>
                </a:cubicBezTo>
                <a:cubicBezTo>
                  <a:pt x="2977569" y="9907"/>
                  <a:pt x="2620228" y="28873"/>
                  <a:pt x="2424908" y="18288"/>
                </a:cubicBezTo>
                <a:cubicBezTo>
                  <a:pt x="2229588" y="7703"/>
                  <a:pt x="2088287" y="-3854"/>
                  <a:pt x="1861117" y="18288"/>
                </a:cubicBezTo>
                <a:cubicBezTo>
                  <a:pt x="1633947" y="40430"/>
                  <a:pt x="1502447" y="-871"/>
                  <a:pt x="1382198" y="18288"/>
                </a:cubicBezTo>
                <a:cubicBezTo>
                  <a:pt x="1261949" y="37447"/>
                  <a:pt x="1045440" y="28353"/>
                  <a:pt x="733535" y="18288"/>
                </a:cubicBezTo>
                <a:cubicBezTo>
                  <a:pt x="421630" y="8223"/>
                  <a:pt x="341257" y="-18359"/>
                  <a:pt x="0" y="18288"/>
                </a:cubicBezTo>
                <a:cubicBezTo>
                  <a:pt x="-591" y="13205"/>
                  <a:pt x="-663" y="6329"/>
                  <a:pt x="0" y="0"/>
                </a:cubicBezTo>
                <a:close/>
              </a:path>
              <a:path w="4243589" h="18288"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2703" y="5429"/>
                  <a:pt x="4244410" y="14046"/>
                  <a:pt x="4243589" y="18288"/>
                </a:cubicBezTo>
                <a:cubicBezTo>
                  <a:pt x="4130424" y="-1240"/>
                  <a:pt x="3932803" y="42249"/>
                  <a:pt x="3722234" y="18288"/>
                </a:cubicBezTo>
                <a:cubicBezTo>
                  <a:pt x="3511665" y="-5673"/>
                  <a:pt x="3269903" y="45994"/>
                  <a:pt x="3116007" y="18288"/>
                </a:cubicBezTo>
                <a:cubicBezTo>
                  <a:pt x="2962111" y="-9418"/>
                  <a:pt x="2744280" y="23224"/>
                  <a:pt x="2509780" y="18288"/>
                </a:cubicBezTo>
                <a:cubicBezTo>
                  <a:pt x="2275280" y="13352"/>
                  <a:pt x="2066059" y="43664"/>
                  <a:pt x="1945989" y="18288"/>
                </a:cubicBezTo>
                <a:cubicBezTo>
                  <a:pt x="1825919" y="-7088"/>
                  <a:pt x="1407329" y="12616"/>
                  <a:pt x="1254890" y="18288"/>
                </a:cubicBezTo>
                <a:cubicBezTo>
                  <a:pt x="1102451" y="23960"/>
                  <a:pt x="837950" y="31673"/>
                  <a:pt x="563791" y="18288"/>
                </a:cubicBezTo>
                <a:cubicBezTo>
                  <a:pt x="289632" y="4903"/>
                  <a:pt x="132768" y="7105"/>
                  <a:pt x="0" y="18288"/>
                </a:cubicBezTo>
                <a:cubicBezTo>
                  <a:pt x="668" y="13665"/>
                  <a:pt x="578" y="5675"/>
                  <a:pt x="0" y="0"/>
                </a:cubicBezTo>
                <a:close/>
              </a:path>
            </a:pathLst>
          </a:custGeom>
          <a:solidFill>
            <a:srgbClr val="FFFFFF"/>
          </a:solidFill>
          <a:ln w="41275" cap="rnd">
            <a:solidFill>
              <a:srgbClr val="FFFFF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040782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BCED4D40-4B67-4331-AC48-79B82B4A47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ytuł 1">
            <a:extLst>
              <a:ext uri="{FF2B5EF4-FFF2-40B4-BE49-F238E27FC236}">
                <a16:creationId xmlns:a16="http://schemas.microsoft.com/office/drawing/2014/main" id="{8EA94BC4-0FD8-B557-7A17-8D45AFA98918}"/>
              </a:ext>
            </a:extLst>
          </p:cNvPr>
          <p:cNvSpPr>
            <a:spLocks noGrp="1"/>
          </p:cNvSpPr>
          <p:nvPr>
            <p:ph type="title"/>
          </p:nvPr>
        </p:nvSpPr>
        <p:spPr>
          <a:xfrm>
            <a:off x="638882" y="327285"/>
            <a:ext cx="11372304" cy="1042455"/>
          </a:xfrm>
        </p:spPr>
        <p:txBody>
          <a:bodyPr vert="horz" lIns="91440" tIns="45720" rIns="91440" bIns="45720" rtlCol="0" anchor="ctr">
            <a:normAutofit/>
          </a:bodyPr>
          <a:lstStyle/>
          <a:p>
            <a:pPr algn="ctr"/>
            <a:r>
              <a:rPr lang="en-US" sz="4800" kern="1200" dirty="0" err="1">
                <a:solidFill>
                  <a:schemeClr val="tx1"/>
                </a:solidFill>
                <a:latin typeface="+mj-lt"/>
                <a:ea typeface="+mj-ea"/>
                <a:cs typeface="+mj-cs"/>
              </a:rPr>
              <a:t>Cechy</a:t>
            </a:r>
            <a:r>
              <a:rPr lang="en-US" sz="4800" kern="1200" dirty="0">
                <a:solidFill>
                  <a:schemeClr val="tx1"/>
                </a:solidFill>
                <a:latin typeface="+mj-lt"/>
                <a:ea typeface="+mj-ea"/>
                <a:cs typeface="+mj-cs"/>
              </a:rPr>
              <a:t> </a:t>
            </a:r>
            <a:r>
              <a:rPr lang="en-US" sz="4800" kern="1200" dirty="0" err="1">
                <a:solidFill>
                  <a:schemeClr val="tx1"/>
                </a:solidFill>
                <a:latin typeface="+mj-lt"/>
                <a:ea typeface="+mj-ea"/>
                <a:cs typeface="+mj-cs"/>
              </a:rPr>
              <a:t>obrazu</a:t>
            </a:r>
            <a:r>
              <a:rPr lang="en-US" sz="4800" kern="1200" dirty="0">
                <a:solidFill>
                  <a:schemeClr val="tx1"/>
                </a:solidFill>
                <a:latin typeface="+mj-lt"/>
                <a:ea typeface="+mj-ea"/>
                <a:cs typeface="+mj-cs"/>
              </a:rPr>
              <a:t> </a:t>
            </a:r>
            <a:r>
              <a:rPr lang="en-US" sz="4800" kern="1200" dirty="0" err="1">
                <a:solidFill>
                  <a:schemeClr val="tx1"/>
                </a:solidFill>
                <a:latin typeface="+mj-lt"/>
                <a:ea typeface="+mj-ea"/>
                <a:cs typeface="+mj-cs"/>
              </a:rPr>
              <a:t>i</a:t>
            </a:r>
            <a:r>
              <a:rPr lang="en-US" sz="4800" kern="1200" dirty="0">
                <a:solidFill>
                  <a:schemeClr val="tx1"/>
                </a:solidFill>
                <a:latin typeface="+mj-lt"/>
                <a:ea typeface="+mj-ea"/>
                <a:cs typeface="+mj-cs"/>
              </a:rPr>
              <a:t> ich </a:t>
            </a:r>
            <a:r>
              <a:rPr lang="en-US" sz="4800" kern="1200" dirty="0" err="1">
                <a:solidFill>
                  <a:schemeClr val="tx1"/>
                </a:solidFill>
                <a:latin typeface="+mj-lt"/>
                <a:ea typeface="+mj-ea"/>
                <a:cs typeface="+mj-cs"/>
              </a:rPr>
              <a:t>zastosowanie</a:t>
            </a:r>
            <a:endParaRPr lang="en-US" sz="4800" kern="1200" dirty="0">
              <a:solidFill>
                <a:schemeClr val="tx1"/>
              </a:solidFill>
              <a:latin typeface="+mj-lt"/>
              <a:ea typeface="+mj-ea"/>
              <a:cs typeface="+mj-cs"/>
            </a:endParaRPr>
          </a:p>
        </p:txBody>
      </p:sp>
      <p:sp>
        <p:nvSpPr>
          <p:cNvPr id="32" name="sketch line">
            <a:extLst>
              <a:ext uri="{FF2B5EF4-FFF2-40B4-BE49-F238E27FC236}">
                <a16:creationId xmlns:a16="http://schemas.microsoft.com/office/drawing/2014/main" id="{670CEDEF-4F34-412E-84EE-329C1E93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1733454"/>
            <a:ext cx="4572000" cy="18288"/>
          </a:xfrm>
          <a:custGeom>
            <a:avLst/>
            <a:gdLst>
              <a:gd name="connsiteX0" fmla="*/ 0 w 4572000"/>
              <a:gd name="connsiteY0" fmla="*/ 0 h 18288"/>
              <a:gd name="connsiteX1" fmla="*/ 515983 w 4572000"/>
              <a:gd name="connsiteY1" fmla="*/ 0 h 18288"/>
              <a:gd name="connsiteX2" fmla="*/ 1031966 w 4572000"/>
              <a:gd name="connsiteY2" fmla="*/ 0 h 18288"/>
              <a:gd name="connsiteX3" fmla="*/ 1639389 w 4572000"/>
              <a:gd name="connsiteY3" fmla="*/ 0 h 18288"/>
              <a:gd name="connsiteX4" fmla="*/ 2383971 w 4572000"/>
              <a:gd name="connsiteY4" fmla="*/ 0 h 18288"/>
              <a:gd name="connsiteX5" fmla="*/ 2945674 w 4572000"/>
              <a:gd name="connsiteY5" fmla="*/ 0 h 18288"/>
              <a:gd name="connsiteX6" fmla="*/ 3507377 w 4572000"/>
              <a:gd name="connsiteY6" fmla="*/ 0 h 18288"/>
              <a:gd name="connsiteX7" fmla="*/ 4572000 w 4572000"/>
              <a:gd name="connsiteY7" fmla="*/ 0 h 18288"/>
              <a:gd name="connsiteX8" fmla="*/ 4572000 w 4572000"/>
              <a:gd name="connsiteY8" fmla="*/ 18288 h 18288"/>
              <a:gd name="connsiteX9" fmla="*/ 3873137 w 4572000"/>
              <a:gd name="connsiteY9" fmla="*/ 18288 h 18288"/>
              <a:gd name="connsiteX10" fmla="*/ 3311434 w 4572000"/>
              <a:gd name="connsiteY10" fmla="*/ 18288 h 18288"/>
              <a:gd name="connsiteX11" fmla="*/ 2749731 w 4572000"/>
              <a:gd name="connsiteY11" fmla="*/ 18288 h 18288"/>
              <a:gd name="connsiteX12" fmla="*/ 2050869 w 4572000"/>
              <a:gd name="connsiteY12" fmla="*/ 18288 h 18288"/>
              <a:gd name="connsiteX13" fmla="*/ 1306286 w 4572000"/>
              <a:gd name="connsiteY13" fmla="*/ 18288 h 18288"/>
              <a:gd name="connsiteX14" fmla="*/ 790303 w 4572000"/>
              <a:gd name="connsiteY14" fmla="*/ 18288 h 18288"/>
              <a:gd name="connsiteX15" fmla="*/ 0 w 4572000"/>
              <a:gd name="connsiteY15" fmla="*/ 18288 h 18288"/>
              <a:gd name="connsiteX16" fmla="*/ 0 w 45720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18288" fill="none" extrusionOk="0">
                <a:moveTo>
                  <a:pt x="0" y="0"/>
                </a:moveTo>
                <a:cubicBezTo>
                  <a:pt x="105156" y="-20963"/>
                  <a:pt x="340432" y="822"/>
                  <a:pt x="515983" y="0"/>
                </a:cubicBezTo>
                <a:cubicBezTo>
                  <a:pt x="691534" y="-822"/>
                  <a:pt x="850679" y="16479"/>
                  <a:pt x="1031966" y="0"/>
                </a:cubicBezTo>
                <a:cubicBezTo>
                  <a:pt x="1213253" y="-16479"/>
                  <a:pt x="1443646" y="-18730"/>
                  <a:pt x="1639389" y="0"/>
                </a:cubicBezTo>
                <a:cubicBezTo>
                  <a:pt x="1835132" y="18730"/>
                  <a:pt x="2159975" y="18531"/>
                  <a:pt x="2383971" y="0"/>
                </a:cubicBezTo>
                <a:cubicBezTo>
                  <a:pt x="2607967" y="-18531"/>
                  <a:pt x="2719096" y="-12030"/>
                  <a:pt x="2945674" y="0"/>
                </a:cubicBezTo>
                <a:cubicBezTo>
                  <a:pt x="3172252" y="12030"/>
                  <a:pt x="3269167" y="27666"/>
                  <a:pt x="3507377" y="0"/>
                </a:cubicBezTo>
                <a:cubicBezTo>
                  <a:pt x="3745587" y="-27666"/>
                  <a:pt x="4116741" y="18705"/>
                  <a:pt x="4572000" y="0"/>
                </a:cubicBezTo>
                <a:cubicBezTo>
                  <a:pt x="4572895" y="8974"/>
                  <a:pt x="4571454" y="9359"/>
                  <a:pt x="4572000" y="18288"/>
                </a:cubicBezTo>
                <a:cubicBezTo>
                  <a:pt x="4374698" y="3942"/>
                  <a:pt x="4098874" y="-11042"/>
                  <a:pt x="3873137" y="18288"/>
                </a:cubicBezTo>
                <a:cubicBezTo>
                  <a:pt x="3647400" y="47618"/>
                  <a:pt x="3517055" y="5421"/>
                  <a:pt x="3311434" y="18288"/>
                </a:cubicBezTo>
                <a:cubicBezTo>
                  <a:pt x="3105813" y="31155"/>
                  <a:pt x="3025168" y="17856"/>
                  <a:pt x="2749731" y="18288"/>
                </a:cubicBezTo>
                <a:cubicBezTo>
                  <a:pt x="2474294" y="18720"/>
                  <a:pt x="2291766" y="-14168"/>
                  <a:pt x="2050869" y="18288"/>
                </a:cubicBezTo>
                <a:cubicBezTo>
                  <a:pt x="1809972" y="50744"/>
                  <a:pt x="1540276" y="46798"/>
                  <a:pt x="1306286" y="18288"/>
                </a:cubicBezTo>
                <a:cubicBezTo>
                  <a:pt x="1072296" y="-10222"/>
                  <a:pt x="972445" y="19645"/>
                  <a:pt x="790303" y="18288"/>
                </a:cubicBezTo>
                <a:cubicBezTo>
                  <a:pt x="608161" y="16931"/>
                  <a:pt x="200981" y="8241"/>
                  <a:pt x="0" y="18288"/>
                </a:cubicBezTo>
                <a:cubicBezTo>
                  <a:pt x="-229" y="14222"/>
                  <a:pt x="509" y="5816"/>
                  <a:pt x="0" y="0"/>
                </a:cubicBezTo>
                <a:close/>
              </a:path>
              <a:path w="4572000" h="18288" stroke="0" extrusionOk="0">
                <a:moveTo>
                  <a:pt x="0" y="0"/>
                </a:moveTo>
                <a:cubicBezTo>
                  <a:pt x="143285" y="-9565"/>
                  <a:pt x="327959" y="-11498"/>
                  <a:pt x="561703" y="0"/>
                </a:cubicBezTo>
                <a:cubicBezTo>
                  <a:pt x="795447" y="11498"/>
                  <a:pt x="838260" y="18255"/>
                  <a:pt x="1077686" y="0"/>
                </a:cubicBezTo>
                <a:cubicBezTo>
                  <a:pt x="1317112" y="-18255"/>
                  <a:pt x="1437472" y="23514"/>
                  <a:pt x="1639389" y="0"/>
                </a:cubicBezTo>
                <a:cubicBezTo>
                  <a:pt x="1841306" y="-23514"/>
                  <a:pt x="2037142" y="-12551"/>
                  <a:pt x="2292531" y="0"/>
                </a:cubicBezTo>
                <a:cubicBezTo>
                  <a:pt x="2547920" y="12551"/>
                  <a:pt x="2810436" y="-20352"/>
                  <a:pt x="2991394" y="0"/>
                </a:cubicBezTo>
                <a:cubicBezTo>
                  <a:pt x="3172352" y="20352"/>
                  <a:pt x="3530025" y="-13347"/>
                  <a:pt x="3735977" y="0"/>
                </a:cubicBezTo>
                <a:cubicBezTo>
                  <a:pt x="3941929" y="13347"/>
                  <a:pt x="4161497" y="34086"/>
                  <a:pt x="4572000" y="0"/>
                </a:cubicBezTo>
                <a:cubicBezTo>
                  <a:pt x="4571545" y="6162"/>
                  <a:pt x="4571903" y="11775"/>
                  <a:pt x="4572000" y="18288"/>
                </a:cubicBezTo>
                <a:cubicBezTo>
                  <a:pt x="4228040" y="36490"/>
                  <a:pt x="4199736" y="42557"/>
                  <a:pt x="3873137" y="18288"/>
                </a:cubicBezTo>
                <a:cubicBezTo>
                  <a:pt x="3546538" y="-5981"/>
                  <a:pt x="3472124" y="16809"/>
                  <a:pt x="3128554" y="18288"/>
                </a:cubicBezTo>
                <a:cubicBezTo>
                  <a:pt x="2784984" y="19767"/>
                  <a:pt x="2735896" y="-17781"/>
                  <a:pt x="2383971" y="18288"/>
                </a:cubicBezTo>
                <a:cubicBezTo>
                  <a:pt x="2032046" y="54357"/>
                  <a:pt x="2019324" y="2920"/>
                  <a:pt x="1867989" y="18288"/>
                </a:cubicBezTo>
                <a:cubicBezTo>
                  <a:pt x="1716654" y="33656"/>
                  <a:pt x="1418675" y="32575"/>
                  <a:pt x="1169126" y="18288"/>
                </a:cubicBezTo>
                <a:cubicBezTo>
                  <a:pt x="919577" y="4001"/>
                  <a:pt x="798537" y="16165"/>
                  <a:pt x="561703" y="18288"/>
                </a:cubicBezTo>
                <a:cubicBezTo>
                  <a:pt x="324869" y="20411"/>
                  <a:pt x="221395" y="-912"/>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Obraz 24" descr="Obraz zawierający zrzut ekranu&#10;&#10;Opis wygenerowany automatycznie">
            <a:extLst>
              <a:ext uri="{FF2B5EF4-FFF2-40B4-BE49-F238E27FC236}">
                <a16:creationId xmlns:a16="http://schemas.microsoft.com/office/drawing/2014/main" id="{6EA8D51C-5E4B-9BED-7C2D-2560EF9B2608}"/>
              </a:ext>
            </a:extLst>
          </p:cNvPr>
          <p:cNvPicPr>
            <a:picLocks noChangeAspect="1"/>
          </p:cNvPicPr>
          <p:nvPr/>
        </p:nvPicPr>
        <p:blipFill>
          <a:blip r:embed="rId3"/>
          <a:stretch>
            <a:fillRect/>
          </a:stretch>
        </p:blipFill>
        <p:spPr>
          <a:xfrm>
            <a:off x="319266" y="2115456"/>
            <a:ext cx="11548872" cy="3551276"/>
          </a:xfrm>
          <a:prstGeom prst="rect">
            <a:avLst/>
          </a:prstGeom>
        </p:spPr>
      </p:pic>
    </p:spTree>
    <p:extLst>
      <p:ext uri="{BB962C8B-B14F-4D97-AF65-F5344CB8AC3E}">
        <p14:creationId xmlns:p14="http://schemas.microsoft.com/office/powerpoint/2010/main" val="39989641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BCED4D40-4B67-4331-AC48-79B82B4A47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ytuł 1">
            <a:extLst>
              <a:ext uri="{FF2B5EF4-FFF2-40B4-BE49-F238E27FC236}">
                <a16:creationId xmlns:a16="http://schemas.microsoft.com/office/drawing/2014/main" id="{8EA94BC4-0FD8-B557-7A17-8D45AFA98918}"/>
              </a:ext>
            </a:extLst>
          </p:cNvPr>
          <p:cNvSpPr>
            <a:spLocks noGrp="1"/>
          </p:cNvSpPr>
          <p:nvPr>
            <p:ph type="title"/>
          </p:nvPr>
        </p:nvSpPr>
        <p:spPr>
          <a:xfrm>
            <a:off x="959272" y="313579"/>
            <a:ext cx="10909640" cy="1249394"/>
          </a:xfrm>
        </p:spPr>
        <p:txBody>
          <a:bodyPr vert="horz" lIns="91440" tIns="45720" rIns="91440" bIns="45720" rtlCol="0" anchor="ctr">
            <a:normAutofit/>
          </a:bodyPr>
          <a:lstStyle/>
          <a:p>
            <a:pPr algn="ctr"/>
            <a:r>
              <a:rPr lang="pl-PL" sz="4800" dirty="0"/>
              <a:t>Przykładowe mapy cech</a:t>
            </a:r>
            <a:endParaRPr lang="en-US" sz="4800" kern="1200" dirty="0">
              <a:solidFill>
                <a:schemeClr val="tx1"/>
              </a:solidFill>
              <a:latin typeface="+mj-lt"/>
              <a:ea typeface="+mj-ea"/>
              <a:cs typeface="+mj-cs"/>
            </a:endParaRPr>
          </a:p>
        </p:txBody>
      </p:sp>
      <p:sp>
        <p:nvSpPr>
          <p:cNvPr id="32" name="sketch line">
            <a:extLst>
              <a:ext uri="{FF2B5EF4-FFF2-40B4-BE49-F238E27FC236}">
                <a16:creationId xmlns:a16="http://schemas.microsoft.com/office/drawing/2014/main" id="{670CEDEF-4F34-412E-84EE-329C1E93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1733454"/>
            <a:ext cx="4572000" cy="18288"/>
          </a:xfrm>
          <a:custGeom>
            <a:avLst/>
            <a:gdLst>
              <a:gd name="connsiteX0" fmla="*/ 0 w 4572000"/>
              <a:gd name="connsiteY0" fmla="*/ 0 h 18288"/>
              <a:gd name="connsiteX1" fmla="*/ 515983 w 4572000"/>
              <a:gd name="connsiteY1" fmla="*/ 0 h 18288"/>
              <a:gd name="connsiteX2" fmla="*/ 1031966 w 4572000"/>
              <a:gd name="connsiteY2" fmla="*/ 0 h 18288"/>
              <a:gd name="connsiteX3" fmla="*/ 1639389 w 4572000"/>
              <a:gd name="connsiteY3" fmla="*/ 0 h 18288"/>
              <a:gd name="connsiteX4" fmla="*/ 2383971 w 4572000"/>
              <a:gd name="connsiteY4" fmla="*/ 0 h 18288"/>
              <a:gd name="connsiteX5" fmla="*/ 2945674 w 4572000"/>
              <a:gd name="connsiteY5" fmla="*/ 0 h 18288"/>
              <a:gd name="connsiteX6" fmla="*/ 3507377 w 4572000"/>
              <a:gd name="connsiteY6" fmla="*/ 0 h 18288"/>
              <a:gd name="connsiteX7" fmla="*/ 4572000 w 4572000"/>
              <a:gd name="connsiteY7" fmla="*/ 0 h 18288"/>
              <a:gd name="connsiteX8" fmla="*/ 4572000 w 4572000"/>
              <a:gd name="connsiteY8" fmla="*/ 18288 h 18288"/>
              <a:gd name="connsiteX9" fmla="*/ 3873137 w 4572000"/>
              <a:gd name="connsiteY9" fmla="*/ 18288 h 18288"/>
              <a:gd name="connsiteX10" fmla="*/ 3311434 w 4572000"/>
              <a:gd name="connsiteY10" fmla="*/ 18288 h 18288"/>
              <a:gd name="connsiteX11" fmla="*/ 2749731 w 4572000"/>
              <a:gd name="connsiteY11" fmla="*/ 18288 h 18288"/>
              <a:gd name="connsiteX12" fmla="*/ 2050869 w 4572000"/>
              <a:gd name="connsiteY12" fmla="*/ 18288 h 18288"/>
              <a:gd name="connsiteX13" fmla="*/ 1306286 w 4572000"/>
              <a:gd name="connsiteY13" fmla="*/ 18288 h 18288"/>
              <a:gd name="connsiteX14" fmla="*/ 790303 w 4572000"/>
              <a:gd name="connsiteY14" fmla="*/ 18288 h 18288"/>
              <a:gd name="connsiteX15" fmla="*/ 0 w 4572000"/>
              <a:gd name="connsiteY15" fmla="*/ 18288 h 18288"/>
              <a:gd name="connsiteX16" fmla="*/ 0 w 45720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18288" fill="none" extrusionOk="0">
                <a:moveTo>
                  <a:pt x="0" y="0"/>
                </a:moveTo>
                <a:cubicBezTo>
                  <a:pt x="105156" y="-20963"/>
                  <a:pt x="340432" y="822"/>
                  <a:pt x="515983" y="0"/>
                </a:cubicBezTo>
                <a:cubicBezTo>
                  <a:pt x="691534" y="-822"/>
                  <a:pt x="850679" y="16479"/>
                  <a:pt x="1031966" y="0"/>
                </a:cubicBezTo>
                <a:cubicBezTo>
                  <a:pt x="1213253" y="-16479"/>
                  <a:pt x="1443646" y="-18730"/>
                  <a:pt x="1639389" y="0"/>
                </a:cubicBezTo>
                <a:cubicBezTo>
                  <a:pt x="1835132" y="18730"/>
                  <a:pt x="2159975" y="18531"/>
                  <a:pt x="2383971" y="0"/>
                </a:cubicBezTo>
                <a:cubicBezTo>
                  <a:pt x="2607967" y="-18531"/>
                  <a:pt x="2719096" y="-12030"/>
                  <a:pt x="2945674" y="0"/>
                </a:cubicBezTo>
                <a:cubicBezTo>
                  <a:pt x="3172252" y="12030"/>
                  <a:pt x="3269167" y="27666"/>
                  <a:pt x="3507377" y="0"/>
                </a:cubicBezTo>
                <a:cubicBezTo>
                  <a:pt x="3745587" y="-27666"/>
                  <a:pt x="4116741" y="18705"/>
                  <a:pt x="4572000" y="0"/>
                </a:cubicBezTo>
                <a:cubicBezTo>
                  <a:pt x="4572895" y="8974"/>
                  <a:pt x="4571454" y="9359"/>
                  <a:pt x="4572000" y="18288"/>
                </a:cubicBezTo>
                <a:cubicBezTo>
                  <a:pt x="4374698" y="3942"/>
                  <a:pt x="4098874" y="-11042"/>
                  <a:pt x="3873137" y="18288"/>
                </a:cubicBezTo>
                <a:cubicBezTo>
                  <a:pt x="3647400" y="47618"/>
                  <a:pt x="3517055" y="5421"/>
                  <a:pt x="3311434" y="18288"/>
                </a:cubicBezTo>
                <a:cubicBezTo>
                  <a:pt x="3105813" y="31155"/>
                  <a:pt x="3025168" y="17856"/>
                  <a:pt x="2749731" y="18288"/>
                </a:cubicBezTo>
                <a:cubicBezTo>
                  <a:pt x="2474294" y="18720"/>
                  <a:pt x="2291766" y="-14168"/>
                  <a:pt x="2050869" y="18288"/>
                </a:cubicBezTo>
                <a:cubicBezTo>
                  <a:pt x="1809972" y="50744"/>
                  <a:pt x="1540276" y="46798"/>
                  <a:pt x="1306286" y="18288"/>
                </a:cubicBezTo>
                <a:cubicBezTo>
                  <a:pt x="1072296" y="-10222"/>
                  <a:pt x="972445" y="19645"/>
                  <a:pt x="790303" y="18288"/>
                </a:cubicBezTo>
                <a:cubicBezTo>
                  <a:pt x="608161" y="16931"/>
                  <a:pt x="200981" y="8241"/>
                  <a:pt x="0" y="18288"/>
                </a:cubicBezTo>
                <a:cubicBezTo>
                  <a:pt x="-229" y="14222"/>
                  <a:pt x="509" y="5816"/>
                  <a:pt x="0" y="0"/>
                </a:cubicBezTo>
                <a:close/>
              </a:path>
              <a:path w="4572000" h="18288" stroke="0" extrusionOk="0">
                <a:moveTo>
                  <a:pt x="0" y="0"/>
                </a:moveTo>
                <a:cubicBezTo>
                  <a:pt x="143285" y="-9565"/>
                  <a:pt x="327959" y="-11498"/>
                  <a:pt x="561703" y="0"/>
                </a:cubicBezTo>
                <a:cubicBezTo>
                  <a:pt x="795447" y="11498"/>
                  <a:pt x="838260" y="18255"/>
                  <a:pt x="1077686" y="0"/>
                </a:cubicBezTo>
                <a:cubicBezTo>
                  <a:pt x="1317112" y="-18255"/>
                  <a:pt x="1437472" y="23514"/>
                  <a:pt x="1639389" y="0"/>
                </a:cubicBezTo>
                <a:cubicBezTo>
                  <a:pt x="1841306" y="-23514"/>
                  <a:pt x="2037142" y="-12551"/>
                  <a:pt x="2292531" y="0"/>
                </a:cubicBezTo>
                <a:cubicBezTo>
                  <a:pt x="2547920" y="12551"/>
                  <a:pt x="2810436" y="-20352"/>
                  <a:pt x="2991394" y="0"/>
                </a:cubicBezTo>
                <a:cubicBezTo>
                  <a:pt x="3172352" y="20352"/>
                  <a:pt x="3530025" y="-13347"/>
                  <a:pt x="3735977" y="0"/>
                </a:cubicBezTo>
                <a:cubicBezTo>
                  <a:pt x="3941929" y="13347"/>
                  <a:pt x="4161497" y="34086"/>
                  <a:pt x="4572000" y="0"/>
                </a:cubicBezTo>
                <a:cubicBezTo>
                  <a:pt x="4571545" y="6162"/>
                  <a:pt x="4571903" y="11775"/>
                  <a:pt x="4572000" y="18288"/>
                </a:cubicBezTo>
                <a:cubicBezTo>
                  <a:pt x="4228040" y="36490"/>
                  <a:pt x="4199736" y="42557"/>
                  <a:pt x="3873137" y="18288"/>
                </a:cubicBezTo>
                <a:cubicBezTo>
                  <a:pt x="3546538" y="-5981"/>
                  <a:pt x="3472124" y="16809"/>
                  <a:pt x="3128554" y="18288"/>
                </a:cubicBezTo>
                <a:cubicBezTo>
                  <a:pt x="2784984" y="19767"/>
                  <a:pt x="2735896" y="-17781"/>
                  <a:pt x="2383971" y="18288"/>
                </a:cubicBezTo>
                <a:cubicBezTo>
                  <a:pt x="2032046" y="54357"/>
                  <a:pt x="2019324" y="2920"/>
                  <a:pt x="1867989" y="18288"/>
                </a:cubicBezTo>
                <a:cubicBezTo>
                  <a:pt x="1716654" y="33656"/>
                  <a:pt x="1418675" y="32575"/>
                  <a:pt x="1169126" y="18288"/>
                </a:cubicBezTo>
                <a:cubicBezTo>
                  <a:pt x="919577" y="4001"/>
                  <a:pt x="798537" y="16165"/>
                  <a:pt x="561703" y="18288"/>
                </a:cubicBezTo>
                <a:cubicBezTo>
                  <a:pt x="324869" y="20411"/>
                  <a:pt x="221395" y="-912"/>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Obraz 11" descr="Obraz zawierający zwierzę domowe, w pomieszczeniu, pies, podłoga&#10;&#10;Opis wygenerowany automatycznie">
            <a:extLst>
              <a:ext uri="{FF2B5EF4-FFF2-40B4-BE49-F238E27FC236}">
                <a16:creationId xmlns:a16="http://schemas.microsoft.com/office/drawing/2014/main" id="{70B15313-3734-437C-03C0-E0E6DB20C310}"/>
              </a:ext>
            </a:extLst>
          </p:cNvPr>
          <p:cNvPicPr>
            <a:picLocks noChangeAspect="1"/>
          </p:cNvPicPr>
          <p:nvPr/>
        </p:nvPicPr>
        <p:blipFill>
          <a:blip r:embed="rId3"/>
          <a:stretch>
            <a:fillRect/>
          </a:stretch>
        </p:blipFill>
        <p:spPr>
          <a:xfrm>
            <a:off x="158184" y="118290"/>
            <a:ext cx="2123997" cy="2831996"/>
          </a:xfrm>
          <a:prstGeom prst="rect">
            <a:avLst/>
          </a:prstGeom>
        </p:spPr>
      </p:pic>
      <p:pic>
        <p:nvPicPr>
          <p:cNvPr id="13" name="Obraz 12">
            <a:extLst>
              <a:ext uri="{FF2B5EF4-FFF2-40B4-BE49-F238E27FC236}">
                <a16:creationId xmlns:a16="http://schemas.microsoft.com/office/drawing/2014/main" id="{FA293244-43B8-533B-1751-2C91AFD1882B}"/>
              </a:ext>
            </a:extLst>
          </p:cNvPr>
          <p:cNvPicPr>
            <a:picLocks noChangeAspect="1"/>
          </p:cNvPicPr>
          <p:nvPr/>
        </p:nvPicPr>
        <p:blipFill>
          <a:blip r:embed="rId4"/>
          <a:stretch>
            <a:fillRect/>
          </a:stretch>
        </p:blipFill>
        <p:spPr>
          <a:xfrm>
            <a:off x="3013385" y="4375945"/>
            <a:ext cx="1993900" cy="1981200"/>
          </a:xfrm>
          <a:prstGeom prst="rect">
            <a:avLst/>
          </a:prstGeom>
        </p:spPr>
      </p:pic>
      <p:pic>
        <p:nvPicPr>
          <p:cNvPr id="15" name="Obraz 14">
            <a:extLst>
              <a:ext uri="{FF2B5EF4-FFF2-40B4-BE49-F238E27FC236}">
                <a16:creationId xmlns:a16="http://schemas.microsoft.com/office/drawing/2014/main" id="{49FEE977-DE3F-3A43-08AE-6A425A31FEA4}"/>
              </a:ext>
            </a:extLst>
          </p:cNvPr>
          <p:cNvPicPr>
            <a:picLocks noChangeAspect="1"/>
          </p:cNvPicPr>
          <p:nvPr/>
        </p:nvPicPr>
        <p:blipFill>
          <a:blip r:embed="rId5"/>
          <a:stretch>
            <a:fillRect/>
          </a:stretch>
        </p:blipFill>
        <p:spPr>
          <a:xfrm>
            <a:off x="5233159" y="4400941"/>
            <a:ext cx="1993900" cy="1981200"/>
          </a:xfrm>
          <a:prstGeom prst="rect">
            <a:avLst/>
          </a:prstGeom>
        </p:spPr>
      </p:pic>
      <p:pic>
        <p:nvPicPr>
          <p:cNvPr id="16" name="Obraz 15">
            <a:extLst>
              <a:ext uri="{FF2B5EF4-FFF2-40B4-BE49-F238E27FC236}">
                <a16:creationId xmlns:a16="http://schemas.microsoft.com/office/drawing/2014/main" id="{8FF2171B-0BBD-FBCB-BF5A-7A0BEC1D813A}"/>
              </a:ext>
            </a:extLst>
          </p:cNvPr>
          <p:cNvPicPr>
            <a:picLocks noChangeAspect="1"/>
          </p:cNvPicPr>
          <p:nvPr/>
        </p:nvPicPr>
        <p:blipFill>
          <a:blip r:embed="rId6"/>
          <a:stretch>
            <a:fillRect/>
          </a:stretch>
        </p:blipFill>
        <p:spPr>
          <a:xfrm>
            <a:off x="7472995" y="4419150"/>
            <a:ext cx="1993900" cy="1981200"/>
          </a:xfrm>
          <a:prstGeom prst="rect">
            <a:avLst/>
          </a:prstGeom>
        </p:spPr>
      </p:pic>
      <p:pic>
        <p:nvPicPr>
          <p:cNvPr id="17" name="Obraz 16">
            <a:extLst>
              <a:ext uri="{FF2B5EF4-FFF2-40B4-BE49-F238E27FC236}">
                <a16:creationId xmlns:a16="http://schemas.microsoft.com/office/drawing/2014/main" id="{FC1535E3-6607-3E5E-49A3-D579BDE7522D}"/>
              </a:ext>
            </a:extLst>
          </p:cNvPr>
          <p:cNvPicPr>
            <a:picLocks noChangeAspect="1"/>
          </p:cNvPicPr>
          <p:nvPr/>
        </p:nvPicPr>
        <p:blipFill>
          <a:blip r:embed="rId7"/>
          <a:stretch>
            <a:fillRect/>
          </a:stretch>
        </p:blipFill>
        <p:spPr>
          <a:xfrm>
            <a:off x="5243190" y="2091258"/>
            <a:ext cx="1993900" cy="1981200"/>
          </a:xfrm>
          <a:prstGeom prst="rect">
            <a:avLst/>
          </a:prstGeom>
        </p:spPr>
      </p:pic>
      <p:pic>
        <p:nvPicPr>
          <p:cNvPr id="18" name="Obraz 17">
            <a:extLst>
              <a:ext uri="{FF2B5EF4-FFF2-40B4-BE49-F238E27FC236}">
                <a16:creationId xmlns:a16="http://schemas.microsoft.com/office/drawing/2014/main" id="{A1E0FF5D-022F-9D29-DEC7-44F4E088F36D}"/>
              </a:ext>
            </a:extLst>
          </p:cNvPr>
          <p:cNvPicPr>
            <a:picLocks noChangeAspect="1"/>
          </p:cNvPicPr>
          <p:nvPr/>
        </p:nvPicPr>
        <p:blipFill>
          <a:blip r:embed="rId8"/>
          <a:stretch>
            <a:fillRect/>
          </a:stretch>
        </p:blipFill>
        <p:spPr>
          <a:xfrm>
            <a:off x="7472995" y="2058897"/>
            <a:ext cx="1993900" cy="1981200"/>
          </a:xfrm>
          <a:prstGeom prst="rect">
            <a:avLst/>
          </a:prstGeom>
        </p:spPr>
      </p:pic>
      <p:pic>
        <p:nvPicPr>
          <p:cNvPr id="19" name="Obraz 18">
            <a:extLst>
              <a:ext uri="{FF2B5EF4-FFF2-40B4-BE49-F238E27FC236}">
                <a16:creationId xmlns:a16="http://schemas.microsoft.com/office/drawing/2014/main" id="{DC76ED1B-5C7C-9927-F990-D725E1C20026}"/>
              </a:ext>
            </a:extLst>
          </p:cNvPr>
          <p:cNvPicPr>
            <a:picLocks noChangeAspect="1"/>
          </p:cNvPicPr>
          <p:nvPr/>
        </p:nvPicPr>
        <p:blipFill>
          <a:blip r:embed="rId9"/>
          <a:stretch>
            <a:fillRect/>
          </a:stretch>
        </p:blipFill>
        <p:spPr>
          <a:xfrm>
            <a:off x="3013385" y="2068787"/>
            <a:ext cx="1993900" cy="1981200"/>
          </a:xfrm>
          <a:prstGeom prst="rect">
            <a:avLst/>
          </a:prstGeom>
        </p:spPr>
      </p:pic>
      <p:pic>
        <p:nvPicPr>
          <p:cNvPr id="3" name="Symbol zastępczy zawartości 4" descr="Obraz zawierający osoba, Ludzka twarz, ubrania, okulary/szklanki&#10;&#10;Opis wygenerowany automatycznie">
            <a:extLst>
              <a:ext uri="{FF2B5EF4-FFF2-40B4-BE49-F238E27FC236}">
                <a16:creationId xmlns:a16="http://schemas.microsoft.com/office/drawing/2014/main" id="{831B9F84-8A32-7184-CA0A-E2398FF7EF46}"/>
              </a:ext>
            </a:extLst>
          </p:cNvPr>
          <p:cNvPicPr>
            <a:picLocks noGrp="1" noChangeAspect="1"/>
          </p:cNvPicPr>
          <p:nvPr>
            <p:ph idx="1"/>
          </p:nvPr>
        </p:nvPicPr>
        <p:blipFill>
          <a:blip r:embed="rId10"/>
          <a:stretch>
            <a:fillRect/>
          </a:stretch>
        </p:blipFill>
        <p:spPr>
          <a:xfrm>
            <a:off x="158184" y="428662"/>
            <a:ext cx="2125273" cy="2125273"/>
          </a:xfrm>
        </p:spPr>
      </p:pic>
      <p:pic>
        <p:nvPicPr>
          <p:cNvPr id="8" name="Obraz 7">
            <a:extLst>
              <a:ext uri="{FF2B5EF4-FFF2-40B4-BE49-F238E27FC236}">
                <a16:creationId xmlns:a16="http://schemas.microsoft.com/office/drawing/2014/main" id="{D96DD664-632D-D8AD-83BD-2F451E6CE367}"/>
              </a:ext>
            </a:extLst>
          </p:cNvPr>
          <p:cNvPicPr>
            <a:picLocks noChangeAspect="1"/>
          </p:cNvPicPr>
          <p:nvPr/>
        </p:nvPicPr>
        <p:blipFill>
          <a:blip r:embed="rId11"/>
          <a:stretch>
            <a:fillRect/>
          </a:stretch>
        </p:blipFill>
        <p:spPr>
          <a:xfrm>
            <a:off x="2947699" y="2013705"/>
            <a:ext cx="2125273" cy="2125273"/>
          </a:xfrm>
          <a:prstGeom prst="rect">
            <a:avLst/>
          </a:prstGeom>
        </p:spPr>
      </p:pic>
      <p:pic>
        <p:nvPicPr>
          <p:cNvPr id="9" name="Obraz 8">
            <a:extLst>
              <a:ext uri="{FF2B5EF4-FFF2-40B4-BE49-F238E27FC236}">
                <a16:creationId xmlns:a16="http://schemas.microsoft.com/office/drawing/2014/main" id="{E0E12BAA-5B32-AE76-0158-0E76EC53058D}"/>
              </a:ext>
            </a:extLst>
          </p:cNvPr>
          <p:cNvPicPr>
            <a:picLocks noChangeAspect="1"/>
          </p:cNvPicPr>
          <p:nvPr/>
        </p:nvPicPr>
        <p:blipFill>
          <a:blip r:embed="rId12"/>
          <a:stretch>
            <a:fillRect/>
          </a:stretch>
        </p:blipFill>
        <p:spPr>
          <a:xfrm>
            <a:off x="5167473" y="2013707"/>
            <a:ext cx="2125271" cy="2125271"/>
          </a:xfrm>
          <a:prstGeom prst="rect">
            <a:avLst/>
          </a:prstGeom>
        </p:spPr>
      </p:pic>
      <p:pic>
        <p:nvPicPr>
          <p:cNvPr id="7" name="Obraz 6">
            <a:extLst>
              <a:ext uri="{FF2B5EF4-FFF2-40B4-BE49-F238E27FC236}">
                <a16:creationId xmlns:a16="http://schemas.microsoft.com/office/drawing/2014/main" id="{F4061354-BFF4-872D-9546-BEF155899D52}"/>
              </a:ext>
            </a:extLst>
          </p:cNvPr>
          <p:cNvPicPr>
            <a:picLocks noChangeAspect="1"/>
          </p:cNvPicPr>
          <p:nvPr/>
        </p:nvPicPr>
        <p:blipFill>
          <a:blip r:embed="rId13"/>
          <a:stretch>
            <a:fillRect/>
          </a:stretch>
        </p:blipFill>
        <p:spPr>
          <a:xfrm>
            <a:off x="7407309" y="2018170"/>
            <a:ext cx="2125271" cy="2125271"/>
          </a:xfrm>
          <a:prstGeom prst="rect">
            <a:avLst/>
          </a:prstGeom>
        </p:spPr>
      </p:pic>
      <p:pic>
        <p:nvPicPr>
          <p:cNvPr id="4" name="Obraz 3">
            <a:extLst>
              <a:ext uri="{FF2B5EF4-FFF2-40B4-BE49-F238E27FC236}">
                <a16:creationId xmlns:a16="http://schemas.microsoft.com/office/drawing/2014/main" id="{B10AC3FC-F1B3-6911-9A6C-FC0C406B0A04}"/>
              </a:ext>
            </a:extLst>
          </p:cNvPr>
          <p:cNvPicPr>
            <a:picLocks noChangeAspect="1"/>
          </p:cNvPicPr>
          <p:nvPr/>
        </p:nvPicPr>
        <p:blipFill>
          <a:blip r:embed="rId14"/>
          <a:stretch>
            <a:fillRect/>
          </a:stretch>
        </p:blipFill>
        <p:spPr>
          <a:xfrm>
            <a:off x="2895999" y="4303908"/>
            <a:ext cx="2125273" cy="2125273"/>
          </a:xfrm>
          <a:prstGeom prst="rect">
            <a:avLst/>
          </a:prstGeom>
        </p:spPr>
      </p:pic>
      <p:pic>
        <p:nvPicPr>
          <p:cNvPr id="5" name="Obraz 4">
            <a:extLst>
              <a:ext uri="{FF2B5EF4-FFF2-40B4-BE49-F238E27FC236}">
                <a16:creationId xmlns:a16="http://schemas.microsoft.com/office/drawing/2014/main" id="{3FCDF86B-2D0E-BAAB-143C-54A51C105F60}"/>
              </a:ext>
            </a:extLst>
          </p:cNvPr>
          <p:cNvPicPr>
            <a:picLocks noChangeAspect="1"/>
          </p:cNvPicPr>
          <p:nvPr/>
        </p:nvPicPr>
        <p:blipFill>
          <a:blip r:embed="rId15"/>
          <a:stretch>
            <a:fillRect/>
          </a:stretch>
        </p:blipFill>
        <p:spPr>
          <a:xfrm>
            <a:off x="7407309" y="4308697"/>
            <a:ext cx="2125272" cy="2125272"/>
          </a:xfrm>
          <a:prstGeom prst="rect">
            <a:avLst/>
          </a:prstGeom>
        </p:spPr>
      </p:pic>
      <p:pic>
        <p:nvPicPr>
          <p:cNvPr id="6" name="Obraz 5">
            <a:extLst>
              <a:ext uri="{FF2B5EF4-FFF2-40B4-BE49-F238E27FC236}">
                <a16:creationId xmlns:a16="http://schemas.microsoft.com/office/drawing/2014/main" id="{E08627B9-B50D-04E9-8640-DA8BF2147740}"/>
              </a:ext>
            </a:extLst>
          </p:cNvPr>
          <p:cNvPicPr>
            <a:picLocks noChangeAspect="1"/>
          </p:cNvPicPr>
          <p:nvPr/>
        </p:nvPicPr>
        <p:blipFill>
          <a:blip r:embed="rId16"/>
          <a:stretch>
            <a:fillRect/>
          </a:stretch>
        </p:blipFill>
        <p:spPr>
          <a:xfrm>
            <a:off x="5172219" y="4303908"/>
            <a:ext cx="2125273" cy="2125273"/>
          </a:xfrm>
          <a:prstGeom prst="rect">
            <a:avLst/>
          </a:prstGeom>
        </p:spPr>
      </p:pic>
    </p:spTree>
    <p:extLst>
      <p:ext uri="{BB962C8B-B14F-4D97-AF65-F5344CB8AC3E}">
        <p14:creationId xmlns:p14="http://schemas.microsoft.com/office/powerpoint/2010/main" val="501841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anim calcmode="lin" valueType="num">
                                      <p:cBhvr additive="base">
                                        <p:cTn id="13" dur="500" fill="hold"/>
                                        <p:tgtEl>
                                          <p:spTgt spid="13"/>
                                        </p:tgtEl>
                                        <p:attrNameLst>
                                          <p:attrName>ppt_x</p:attrName>
                                        </p:attrNameLst>
                                      </p:cBhvr>
                                      <p:tavLst>
                                        <p:tav tm="0">
                                          <p:val>
                                            <p:strVal val="#ppt_x"/>
                                          </p:val>
                                        </p:tav>
                                        <p:tav tm="100000">
                                          <p:val>
                                            <p:strVal val="#ppt_x"/>
                                          </p:val>
                                        </p:tav>
                                      </p:tavLst>
                                    </p:anim>
                                    <p:anim calcmode="lin" valueType="num">
                                      <p:cBhvr additive="base">
                                        <p:cTn id="14" dur="500" fill="hold"/>
                                        <p:tgtEl>
                                          <p:spTgt spid="13"/>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anim calcmode="lin" valueType="num">
                                      <p:cBhvr additive="base">
                                        <p:cTn id="17" dur="500" fill="hold"/>
                                        <p:tgtEl>
                                          <p:spTgt spid="15"/>
                                        </p:tgtEl>
                                        <p:attrNameLst>
                                          <p:attrName>ppt_x</p:attrName>
                                        </p:attrNameLst>
                                      </p:cBhvr>
                                      <p:tavLst>
                                        <p:tav tm="0">
                                          <p:val>
                                            <p:strVal val="#ppt_x"/>
                                          </p:val>
                                        </p:tav>
                                        <p:tav tm="100000">
                                          <p:val>
                                            <p:strVal val="#ppt_x"/>
                                          </p:val>
                                        </p:tav>
                                      </p:tavLst>
                                    </p:anim>
                                    <p:anim calcmode="lin" valueType="num">
                                      <p:cBhvr additive="base">
                                        <p:cTn id="18" dur="500" fill="hold"/>
                                        <p:tgtEl>
                                          <p:spTgt spid="15"/>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anim calcmode="lin" valueType="num">
                                      <p:cBhvr additive="base">
                                        <p:cTn id="21" dur="500" fill="hold"/>
                                        <p:tgtEl>
                                          <p:spTgt spid="16"/>
                                        </p:tgtEl>
                                        <p:attrNameLst>
                                          <p:attrName>ppt_x</p:attrName>
                                        </p:attrNameLst>
                                      </p:cBhvr>
                                      <p:tavLst>
                                        <p:tav tm="0">
                                          <p:val>
                                            <p:strVal val="#ppt_x"/>
                                          </p:val>
                                        </p:tav>
                                        <p:tav tm="100000">
                                          <p:val>
                                            <p:strVal val="#ppt_x"/>
                                          </p:val>
                                        </p:tav>
                                      </p:tavLst>
                                    </p:anim>
                                    <p:anim calcmode="lin" valueType="num">
                                      <p:cBhvr additive="base">
                                        <p:cTn id="22" dur="500" fill="hold"/>
                                        <p:tgtEl>
                                          <p:spTgt spid="16"/>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17"/>
                                        </p:tgtEl>
                                        <p:attrNameLst>
                                          <p:attrName>style.visibility</p:attrName>
                                        </p:attrNameLst>
                                      </p:cBhvr>
                                      <p:to>
                                        <p:strVal val="visible"/>
                                      </p:to>
                                    </p:set>
                                    <p:anim calcmode="lin" valueType="num">
                                      <p:cBhvr additive="base">
                                        <p:cTn id="25" dur="500" fill="hold"/>
                                        <p:tgtEl>
                                          <p:spTgt spid="17"/>
                                        </p:tgtEl>
                                        <p:attrNameLst>
                                          <p:attrName>ppt_x</p:attrName>
                                        </p:attrNameLst>
                                      </p:cBhvr>
                                      <p:tavLst>
                                        <p:tav tm="0">
                                          <p:val>
                                            <p:strVal val="#ppt_x"/>
                                          </p:val>
                                        </p:tav>
                                        <p:tav tm="100000">
                                          <p:val>
                                            <p:strVal val="#ppt_x"/>
                                          </p:val>
                                        </p:tav>
                                      </p:tavLst>
                                    </p:anim>
                                    <p:anim calcmode="lin" valueType="num">
                                      <p:cBhvr additive="base">
                                        <p:cTn id="26" dur="500" fill="hold"/>
                                        <p:tgtEl>
                                          <p:spTgt spid="17"/>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18"/>
                                        </p:tgtEl>
                                        <p:attrNameLst>
                                          <p:attrName>style.visibility</p:attrName>
                                        </p:attrNameLst>
                                      </p:cBhvr>
                                      <p:to>
                                        <p:strVal val="visible"/>
                                      </p:to>
                                    </p:set>
                                    <p:anim calcmode="lin" valueType="num">
                                      <p:cBhvr additive="base">
                                        <p:cTn id="29" dur="500" fill="hold"/>
                                        <p:tgtEl>
                                          <p:spTgt spid="18"/>
                                        </p:tgtEl>
                                        <p:attrNameLst>
                                          <p:attrName>ppt_x</p:attrName>
                                        </p:attrNameLst>
                                      </p:cBhvr>
                                      <p:tavLst>
                                        <p:tav tm="0">
                                          <p:val>
                                            <p:strVal val="#ppt_x"/>
                                          </p:val>
                                        </p:tav>
                                        <p:tav tm="100000">
                                          <p:val>
                                            <p:strVal val="#ppt_x"/>
                                          </p:val>
                                        </p:tav>
                                      </p:tavLst>
                                    </p:anim>
                                    <p:anim calcmode="lin" valueType="num">
                                      <p:cBhvr additive="base">
                                        <p:cTn id="30" dur="500" fill="hold"/>
                                        <p:tgtEl>
                                          <p:spTgt spid="18"/>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19"/>
                                        </p:tgtEl>
                                        <p:attrNameLst>
                                          <p:attrName>style.visibility</p:attrName>
                                        </p:attrNameLst>
                                      </p:cBhvr>
                                      <p:to>
                                        <p:strVal val="visible"/>
                                      </p:to>
                                    </p:set>
                                    <p:anim calcmode="lin" valueType="num">
                                      <p:cBhvr additive="base">
                                        <p:cTn id="33" dur="500" fill="hold"/>
                                        <p:tgtEl>
                                          <p:spTgt spid="19"/>
                                        </p:tgtEl>
                                        <p:attrNameLst>
                                          <p:attrName>ppt_x</p:attrName>
                                        </p:attrNameLst>
                                      </p:cBhvr>
                                      <p:tavLst>
                                        <p:tav tm="0">
                                          <p:val>
                                            <p:strVal val="#ppt_x"/>
                                          </p:val>
                                        </p:tav>
                                        <p:tav tm="100000">
                                          <p:val>
                                            <p:strVal val="#ppt_x"/>
                                          </p:val>
                                        </p:tav>
                                      </p:tavLst>
                                    </p:anim>
                                    <p:anim calcmode="lin" valueType="num">
                                      <p:cBhvr additive="base">
                                        <p:cTn id="34"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xit" presetSubtype="4" fill="hold" nodeType="clickEffect">
                                  <p:stCondLst>
                                    <p:cond delay="0"/>
                                  </p:stCondLst>
                                  <p:childTnLst>
                                    <p:anim calcmode="lin" valueType="num">
                                      <p:cBhvr additive="base">
                                        <p:cTn id="38" dur="500"/>
                                        <p:tgtEl>
                                          <p:spTgt spid="12"/>
                                        </p:tgtEl>
                                        <p:attrNameLst>
                                          <p:attrName>ppt_x</p:attrName>
                                        </p:attrNameLst>
                                      </p:cBhvr>
                                      <p:tavLst>
                                        <p:tav tm="0">
                                          <p:val>
                                            <p:strVal val="ppt_x"/>
                                          </p:val>
                                        </p:tav>
                                        <p:tav tm="100000">
                                          <p:val>
                                            <p:strVal val="ppt_x"/>
                                          </p:val>
                                        </p:tav>
                                      </p:tavLst>
                                    </p:anim>
                                    <p:anim calcmode="lin" valueType="num">
                                      <p:cBhvr additive="base">
                                        <p:cTn id="39" dur="500"/>
                                        <p:tgtEl>
                                          <p:spTgt spid="12"/>
                                        </p:tgtEl>
                                        <p:attrNameLst>
                                          <p:attrName>ppt_y</p:attrName>
                                        </p:attrNameLst>
                                      </p:cBhvr>
                                      <p:tavLst>
                                        <p:tav tm="0">
                                          <p:val>
                                            <p:strVal val="ppt_y"/>
                                          </p:val>
                                        </p:tav>
                                        <p:tav tm="100000">
                                          <p:val>
                                            <p:strVal val="1+ppt_h/2"/>
                                          </p:val>
                                        </p:tav>
                                      </p:tavLst>
                                    </p:anim>
                                    <p:set>
                                      <p:cBhvr>
                                        <p:cTn id="40" dur="1" fill="hold">
                                          <p:stCondLst>
                                            <p:cond delay="499"/>
                                          </p:stCondLst>
                                        </p:cTn>
                                        <p:tgtEl>
                                          <p:spTgt spid="12"/>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2" presetClass="exit" presetSubtype="4" fill="hold" nodeType="clickEffect">
                                  <p:stCondLst>
                                    <p:cond delay="0"/>
                                  </p:stCondLst>
                                  <p:childTnLst>
                                    <p:anim calcmode="lin" valueType="num">
                                      <p:cBhvr additive="base">
                                        <p:cTn id="44" dur="500"/>
                                        <p:tgtEl>
                                          <p:spTgt spid="13"/>
                                        </p:tgtEl>
                                        <p:attrNameLst>
                                          <p:attrName>ppt_x</p:attrName>
                                        </p:attrNameLst>
                                      </p:cBhvr>
                                      <p:tavLst>
                                        <p:tav tm="0">
                                          <p:val>
                                            <p:strVal val="ppt_x"/>
                                          </p:val>
                                        </p:tav>
                                        <p:tav tm="100000">
                                          <p:val>
                                            <p:strVal val="ppt_x"/>
                                          </p:val>
                                        </p:tav>
                                      </p:tavLst>
                                    </p:anim>
                                    <p:anim calcmode="lin" valueType="num">
                                      <p:cBhvr additive="base">
                                        <p:cTn id="45" dur="500"/>
                                        <p:tgtEl>
                                          <p:spTgt spid="13"/>
                                        </p:tgtEl>
                                        <p:attrNameLst>
                                          <p:attrName>ppt_y</p:attrName>
                                        </p:attrNameLst>
                                      </p:cBhvr>
                                      <p:tavLst>
                                        <p:tav tm="0">
                                          <p:val>
                                            <p:strVal val="ppt_y"/>
                                          </p:val>
                                        </p:tav>
                                        <p:tav tm="100000">
                                          <p:val>
                                            <p:strVal val="1+ppt_h/2"/>
                                          </p:val>
                                        </p:tav>
                                      </p:tavLst>
                                    </p:anim>
                                    <p:set>
                                      <p:cBhvr>
                                        <p:cTn id="46" dur="1" fill="hold">
                                          <p:stCondLst>
                                            <p:cond delay="499"/>
                                          </p:stCondLst>
                                        </p:cTn>
                                        <p:tgtEl>
                                          <p:spTgt spid="13"/>
                                        </p:tgtEl>
                                        <p:attrNameLst>
                                          <p:attrName>style.visibility</p:attrName>
                                        </p:attrNameLst>
                                      </p:cBhvr>
                                      <p:to>
                                        <p:strVal val="hidden"/>
                                      </p:to>
                                    </p:set>
                                  </p:childTnLst>
                                </p:cTn>
                              </p:par>
                              <p:par>
                                <p:cTn id="47" presetID="2" presetClass="exit" presetSubtype="4" fill="hold" nodeType="withEffect">
                                  <p:stCondLst>
                                    <p:cond delay="0"/>
                                  </p:stCondLst>
                                  <p:childTnLst>
                                    <p:anim calcmode="lin" valueType="num">
                                      <p:cBhvr additive="base">
                                        <p:cTn id="48" dur="500"/>
                                        <p:tgtEl>
                                          <p:spTgt spid="15"/>
                                        </p:tgtEl>
                                        <p:attrNameLst>
                                          <p:attrName>ppt_x</p:attrName>
                                        </p:attrNameLst>
                                      </p:cBhvr>
                                      <p:tavLst>
                                        <p:tav tm="0">
                                          <p:val>
                                            <p:strVal val="ppt_x"/>
                                          </p:val>
                                        </p:tav>
                                        <p:tav tm="100000">
                                          <p:val>
                                            <p:strVal val="ppt_x"/>
                                          </p:val>
                                        </p:tav>
                                      </p:tavLst>
                                    </p:anim>
                                    <p:anim calcmode="lin" valueType="num">
                                      <p:cBhvr additive="base">
                                        <p:cTn id="49" dur="500"/>
                                        <p:tgtEl>
                                          <p:spTgt spid="15"/>
                                        </p:tgtEl>
                                        <p:attrNameLst>
                                          <p:attrName>ppt_y</p:attrName>
                                        </p:attrNameLst>
                                      </p:cBhvr>
                                      <p:tavLst>
                                        <p:tav tm="0">
                                          <p:val>
                                            <p:strVal val="ppt_y"/>
                                          </p:val>
                                        </p:tav>
                                        <p:tav tm="100000">
                                          <p:val>
                                            <p:strVal val="1+ppt_h/2"/>
                                          </p:val>
                                        </p:tav>
                                      </p:tavLst>
                                    </p:anim>
                                    <p:set>
                                      <p:cBhvr>
                                        <p:cTn id="50" dur="1" fill="hold">
                                          <p:stCondLst>
                                            <p:cond delay="499"/>
                                          </p:stCondLst>
                                        </p:cTn>
                                        <p:tgtEl>
                                          <p:spTgt spid="15"/>
                                        </p:tgtEl>
                                        <p:attrNameLst>
                                          <p:attrName>style.visibility</p:attrName>
                                        </p:attrNameLst>
                                      </p:cBhvr>
                                      <p:to>
                                        <p:strVal val="hidden"/>
                                      </p:to>
                                    </p:set>
                                  </p:childTnLst>
                                </p:cTn>
                              </p:par>
                              <p:par>
                                <p:cTn id="51" presetID="2" presetClass="exit" presetSubtype="4" fill="hold" nodeType="withEffect">
                                  <p:stCondLst>
                                    <p:cond delay="0"/>
                                  </p:stCondLst>
                                  <p:childTnLst>
                                    <p:anim calcmode="lin" valueType="num">
                                      <p:cBhvr additive="base">
                                        <p:cTn id="52" dur="500"/>
                                        <p:tgtEl>
                                          <p:spTgt spid="16"/>
                                        </p:tgtEl>
                                        <p:attrNameLst>
                                          <p:attrName>ppt_x</p:attrName>
                                        </p:attrNameLst>
                                      </p:cBhvr>
                                      <p:tavLst>
                                        <p:tav tm="0">
                                          <p:val>
                                            <p:strVal val="ppt_x"/>
                                          </p:val>
                                        </p:tav>
                                        <p:tav tm="100000">
                                          <p:val>
                                            <p:strVal val="ppt_x"/>
                                          </p:val>
                                        </p:tav>
                                      </p:tavLst>
                                    </p:anim>
                                    <p:anim calcmode="lin" valueType="num">
                                      <p:cBhvr additive="base">
                                        <p:cTn id="53" dur="500"/>
                                        <p:tgtEl>
                                          <p:spTgt spid="16"/>
                                        </p:tgtEl>
                                        <p:attrNameLst>
                                          <p:attrName>ppt_y</p:attrName>
                                        </p:attrNameLst>
                                      </p:cBhvr>
                                      <p:tavLst>
                                        <p:tav tm="0">
                                          <p:val>
                                            <p:strVal val="ppt_y"/>
                                          </p:val>
                                        </p:tav>
                                        <p:tav tm="100000">
                                          <p:val>
                                            <p:strVal val="1+ppt_h/2"/>
                                          </p:val>
                                        </p:tav>
                                      </p:tavLst>
                                    </p:anim>
                                    <p:set>
                                      <p:cBhvr>
                                        <p:cTn id="54" dur="1" fill="hold">
                                          <p:stCondLst>
                                            <p:cond delay="499"/>
                                          </p:stCondLst>
                                        </p:cTn>
                                        <p:tgtEl>
                                          <p:spTgt spid="16"/>
                                        </p:tgtEl>
                                        <p:attrNameLst>
                                          <p:attrName>style.visibility</p:attrName>
                                        </p:attrNameLst>
                                      </p:cBhvr>
                                      <p:to>
                                        <p:strVal val="hidden"/>
                                      </p:to>
                                    </p:set>
                                  </p:childTnLst>
                                </p:cTn>
                              </p:par>
                              <p:par>
                                <p:cTn id="55" presetID="2" presetClass="exit" presetSubtype="4" fill="hold" nodeType="withEffect">
                                  <p:stCondLst>
                                    <p:cond delay="0"/>
                                  </p:stCondLst>
                                  <p:childTnLst>
                                    <p:anim calcmode="lin" valueType="num">
                                      <p:cBhvr additive="base">
                                        <p:cTn id="56" dur="500"/>
                                        <p:tgtEl>
                                          <p:spTgt spid="17"/>
                                        </p:tgtEl>
                                        <p:attrNameLst>
                                          <p:attrName>ppt_x</p:attrName>
                                        </p:attrNameLst>
                                      </p:cBhvr>
                                      <p:tavLst>
                                        <p:tav tm="0">
                                          <p:val>
                                            <p:strVal val="ppt_x"/>
                                          </p:val>
                                        </p:tav>
                                        <p:tav tm="100000">
                                          <p:val>
                                            <p:strVal val="ppt_x"/>
                                          </p:val>
                                        </p:tav>
                                      </p:tavLst>
                                    </p:anim>
                                    <p:anim calcmode="lin" valueType="num">
                                      <p:cBhvr additive="base">
                                        <p:cTn id="57" dur="500"/>
                                        <p:tgtEl>
                                          <p:spTgt spid="17"/>
                                        </p:tgtEl>
                                        <p:attrNameLst>
                                          <p:attrName>ppt_y</p:attrName>
                                        </p:attrNameLst>
                                      </p:cBhvr>
                                      <p:tavLst>
                                        <p:tav tm="0">
                                          <p:val>
                                            <p:strVal val="ppt_y"/>
                                          </p:val>
                                        </p:tav>
                                        <p:tav tm="100000">
                                          <p:val>
                                            <p:strVal val="1+ppt_h/2"/>
                                          </p:val>
                                        </p:tav>
                                      </p:tavLst>
                                    </p:anim>
                                    <p:set>
                                      <p:cBhvr>
                                        <p:cTn id="58" dur="1" fill="hold">
                                          <p:stCondLst>
                                            <p:cond delay="499"/>
                                          </p:stCondLst>
                                        </p:cTn>
                                        <p:tgtEl>
                                          <p:spTgt spid="17"/>
                                        </p:tgtEl>
                                        <p:attrNameLst>
                                          <p:attrName>style.visibility</p:attrName>
                                        </p:attrNameLst>
                                      </p:cBhvr>
                                      <p:to>
                                        <p:strVal val="hidden"/>
                                      </p:to>
                                    </p:set>
                                  </p:childTnLst>
                                </p:cTn>
                              </p:par>
                              <p:par>
                                <p:cTn id="59" presetID="2" presetClass="exit" presetSubtype="4" fill="hold" nodeType="withEffect">
                                  <p:stCondLst>
                                    <p:cond delay="0"/>
                                  </p:stCondLst>
                                  <p:childTnLst>
                                    <p:anim calcmode="lin" valueType="num">
                                      <p:cBhvr additive="base">
                                        <p:cTn id="60" dur="500"/>
                                        <p:tgtEl>
                                          <p:spTgt spid="18"/>
                                        </p:tgtEl>
                                        <p:attrNameLst>
                                          <p:attrName>ppt_x</p:attrName>
                                        </p:attrNameLst>
                                      </p:cBhvr>
                                      <p:tavLst>
                                        <p:tav tm="0">
                                          <p:val>
                                            <p:strVal val="ppt_x"/>
                                          </p:val>
                                        </p:tav>
                                        <p:tav tm="100000">
                                          <p:val>
                                            <p:strVal val="ppt_x"/>
                                          </p:val>
                                        </p:tav>
                                      </p:tavLst>
                                    </p:anim>
                                    <p:anim calcmode="lin" valueType="num">
                                      <p:cBhvr additive="base">
                                        <p:cTn id="61" dur="500"/>
                                        <p:tgtEl>
                                          <p:spTgt spid="18"/>
                                        </p:tgtEl>
                                        <p:attrNameLst>
                                          <p:attrName>ppt_y</p:attrName>
                                        </p:attrNameLst>
                                      </p:cBhvr>
                                      <p:tavLst>
                                        <p:tav tm="0">
                                          <p:val>
                                            <p:strVal val="ppt_y"/>
                                          </p:val>
                                        </p:tav>
                                        <p:tav tm="100000">
                                          <p:val>
                                            <p:strVal val="1+ppt_h/2"/>
                                          </p:val>
                                        </p:tav>
                                      </p:tavLst>
                                    </p:anim>
                                    <p:set>
                                      <p:cBhvr>
                                        <p:cTn id="62" dur="1" fill="hold">
                                          <p:stCondLst>
                                            <p:cond delay="499"/>
                                          </p:stCondLst>
                                        </p:cTn>
                                        <p:tgtEl>
                                          <p:spTgt spid="18"/>
                                        </p:tgtEl>
                                        <p:attrNameLst>
                                          <p:attrName>style.visibility</p:attrName>
                                        </p:attrNameLst>
                                      </p:cBhvr>
                                      <p:to>
                                        <p:strVal val="hidden"/>
                                      </p:to>
                                    </p:set>
                                  </p:childTnLst>
                                </p:cTn>
                              </p:par>
                              <p:par>
                                <p:cTn id="63" presetID="2" presetClass="exit" presetSubtype="4" fill="hold" nodeType="withEffect">
                                  <p:stCondLst>
                                    <p:cond delay="0"/>
                                  </p:stCondLst>
                                  <p:childTnLst>
                                    <p:anim calcmode="lin" valueType="num">
                                      <p:cBhvr additive="base">
                                        <p:cTn id="64" dur="500"/>
                                        <p:tgtEl>
                                          <p:spTgt spid="19"/>
                                        </p:tgtEl>
                                        <p:attrNameLst>
                                          <p:attrName>ppt_x</p:attrName>
                                        </p:attrNameLst>
                                      </p:cBhvr>
                                      <p:tavLst>
                                        <p:tav tm="0">
                                          <p:val>
                                            <p:strVal val="ppt_x"/>
                                          </p:val>
                                        </p:tav>
                                        <p:tav tm="100000">
                                          <p:val>
                                            <p:strVal val="ppt_x"/>
                                          </p:val>
                                        </p:tav>
                                      </p:tavLst>
                                    </p:anim>
                                    <p:anim calcmode="lin" valueType="num">
                                      <p:cBhvr additive="base">
                                        <p:cTn id="65" dur="500"/>
                                        <p:tgtEl>
                                          <p:spTgt spid="19"/>
                                        </p:tgtEl>
                                        <p:attrNameLst>
                                          <p:attrName>ppt_y</p:attrName>
                                        </p:attrNameLst>
                                      </p:cBhvr>
                                      <p:tavLst>
                                        <p:tav tm="0">
                                          <p:val>
                                            <p:strVal val="ppt_y"/>
                                          </p:val>
                                        </p:tav>
                                        <p:tav tm="100000">
                                          <p:val>
                                            <p:strVal val="1+ppt_h/2"/>
                                          </p:val>
                                        </p:tav>
                                      </p:tavLst>
                                    </p:anim>
                                    <p:set>
                                      <p:cBhvr>
                                        <p:cTn id="66" dur="1" fill="hold">
                                          <p:stCondLst>
                                            <p:cond delay="499"/>
                                          </p:stCondLst>
                                        </p:cTn>
                                        <p:tgtEl>
                                          <p:spTgt spid="19"/>
                                        </p:tgtEl>
                                        <p:attrNameLst>
                                          <p:attrName>style.visibility</p:attrName>
                                        </p:attrNameLst>
                                      </p:cBhvr>
                                      <p:to>
                                        <p:strVal val="hidden"/>
                                      </p:to>
                                    </p:set>
                                  </p:childTnLst>
                                </p:cTn>
                              </p:par>
                            </p:childTnLst>
                          </p:cTn>
                        </p:par>
                      </p:childTnLst>
                    </p:cTn>
                  </p:par>
                  <p:par>
                    <p:cTn id="67" fill="hold">
                      <p:stCondLst>
                        <p:cond delay="indefinite"/>
                      </p:stCondLst>
                      <p:childTnLst>
                        <p:par>
                          <p:cTn id="68" fill="hold">
                            <p:stCondLst>
                              <p:cond delay="0"/>
                            </p:stCondLst>
                            <p:childTnLst>
                              <p:par>
                                <p:cTn id="69" presetID="2" presetClass="entr" presetSubtype="4" fill="hold" nodeType="clickEffect">
                                  <p:stCondLst>
                                    <p:cond delay="0"/>
                                  </p:stCondLst>
                                  <p:childTnLst>
                                    <p:set>
                                      <p:cBhvr>
                                        <p:cTn id="70" dur="1" fill="hold">
                                          <p:stCondLst>
                                            <p:cond delay="0"/>
                                          </p:stCondLst>
                                        </p:cTn>
                                        <p:tgtEl>
                                          <p:spTgt spid="3"/>
                                        </p:tgtEl>
                                        <p:attrNameLst>
                                          <p:attrName>style.visibility</p:attrName>
                                        </p:attrNameLst>
                                      </p:cBhvr>
                                      <p:to>
                                        <p:strVal val="visible"/>
                                      </p:to>
                                    </p:set>
                                    <p:anim calcmode="lin" valueType="num">
                                      <p:cBhvr additive="base">
                                        <p:cTn id="71" dur="500" fill="hold"/>
                                        <p:tgtEl>
                                          <p:spTgt spid="3"/>
                                        </p:tgtEl>
                                        <p:attrNameLst>
                                          <p:attrName>ppt_x</p:attrName>
                                        </p:attrNameLst>
                                      </p:cBhvr>
                                      <p:tavLst>
                                        <p:tav tm="0">
                                          <p:val>
                                            <p:strVal val="#ppt_x"/>
                                          </p:val>
                                        </p:tav>
                                        <p:tav tm="100000">
                                          <p:val>
                                            <p:strVal val="#ppt_x"/>
                                          </p:val>
                                        </p:tav>
                                      </p:tavLst>
                                    </p:anim>
                                    <p:anim calcmode="lin" valueType="num">
                                      <p:cBhvr additive="base">
                                        <p:cTn id="72"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2" presetClass="entr" presetSubtype="4" fill="hold" nodeType="clickEffect">
                                  <p:stCondLst>
                                    <p:cond delay="0"/>
                                  </p:stCondLst>
                                  <p:childTnLst>
                                    <p:set>
                                      <p:cBhvr>
                                        <p:cTn id="76" dur="1" fill="hold">
                                          <p:stCondLst>
                                            <p:cond delay="0"/>
                                          </p:stCondLst>
                                        </p:cTn>
                                        <p:tgtEl>
                                          <p:spTgt spid="8"/>
                                        </p:tgtEl>
                                        <p:attrNameLst>
                                          <p:attrName>style.visibility</p:attrName>
                                        </p:attrNameLst>
                                      </p:cBhvr>
                                      <p:to>
                                        <p:strVal val="visible"/>
                                      </p:to>
                                    </p:set>
                                    <p:anim calcmode="lin" valueType="num">
                                      <p:cBhvr additive="base">
                                        <p:cTn id="77" dur="500" fill="hold"/>
                                        <p:tgtEl>
                                          <p:spTgt spid="8"/>
                                        </p:tgtEl>
                                        <p:attrNameLst>
                                          <p:attrName>ppt_x</p:attrName>
                                        </p:attrNameLst>
                                      </p:cBhvr>
                                      <p:tavLst>
                                        <p:tav tm="0">
                                          <p:val>
                                            <p:strVal val="#ppt_x"/>
                                          </p:val>
                                        </p:tav>
                                        <p:tav tm="100000">
                                          <p:val>
                                            <p:strVal val="#ppt_x"/>
                                          </p:val>
                                        </p:tav>
                                      </p:tavLst>
                                    </p:anim>
                                    <p:anim calcmode="lin" valueType="num">
                                      <p:cBhvr additive="base">
                                        <p:cTn id="78" dur="500" fill="hold"/>
                                        <p:tgtEl>
                                          <p:spTgt spid="8"/>
                                        </p:tgtEl>
                                        <p:attrNameLst>
                                          <p:attrName>ppt_y</p:attrName>
                                        </p:attrNameLst>
                                      </p:cBhvr>
                                      <p:tavLst>
                                        <p:tav tm="0">
                                          <p:val>
                                            <p:strVal val="1+#ppt_h/2"/>
                                          </p:val>
                                        </p:tav>
                                        <p:tav tm="100000">
                                          <p:val>
                                            <p:strVal val="#ppt_y"/>
                                          </p:val>
                                        </p:tav>
                                      </p:tavLst>
                                    </p:anim>
                                  </p:childTnLst>
                                </p:cTn>
                              </p:par>
                              <p:par>
                                <p:cTn id="79" presetID="2" presetClass="entr" presetSubtype="4" fill="hold" nodeType="withEffect">
                                  <p:stCondLst>
                                    <p:cond delay="0"/>
                                  </p:stCondLst>
                                  <p:childTnLst>
                                    <p:set>
                                      <p:cBhvr>
                                        <p:cTn id="80" dur="1" fill="hold">
                                          <p:stCondLst>
                                            <p:cond delay="0"/>
                                          </p:stCondLst>
                                        </p:cTn>
                                        <p:tgtEl>
                                          <p:spTgt spid="9"/>
                                        </p:tgtEl>
                                        <p:attrNameLst>
                                          <p:attrName>style.visibility</p:attrName>
                                        </p:attrNameLst>
                                      </p:cBhvr>
                                      <p:to>
                                        <p:strVal val="visible"/>
                                      </p:to>
                                    </p:set>
                                    <p:anim calcmode="lin" valueType="num">
                                      <p:cBhvr additive="base">
                                        <p:cTn id="81" dur="500" fill="hold"/>
                                        <p:tgtEl>
                                          <p:spTgt spid="9"/>
                                        </p:tgtEl>
                                        <p:attrNameLst>
                                          <p:attrName>ppt_x</p:attrName>
                                        </p:attrNameLst>
                                      </p:cBhvr>
                                      <p:tavLst>
                                        <p:tav tm="0">
                                          <p:val>
                                            <p:strVal val="#ppt_x"/>
                                          </p:val>
                                        </p:tav>
                                        <p:tav tm="100000">
                                          <p:val>
                                            <p:strVal val="#ppt_x"/>
                                          </p:val>
                                        </p:tav>
                                      </p:tavLst>
                                    </p:anim>
                                    <p:anim calcmode="lin" valueType="num">
                                      <p:cBhvr additive="base">
                                        <p:cTn id="82" dur="500" fill="hold"/>
                                        <p:tgtEl>
                                          <p:spTgt spid="9"/>
                                        </p:tgtEl>
                                        <p:attrNameLst>
                                          <p:attrName>ppt_y</p:attrName>
                                        </p:attrNameLst>
                                      </p:cBhvr>
                                      <p:tavLst>
                                        <p:tav tm="0">
                                          <p:val>
                                            <p:strVal val="1+#ppt_h/2"/>
                                          </p:val>
                                        </p:tav>
                                        <p:tav tm="100000">
                                          <p:val>
                                            <p:strVal val="#ppt_y"/>
                                          </p:val>
                                        </p:tav>
                                      </p:tavLst>
                                    </p:anim>
                                  </p:childTnLst>
                                </p:cTn>
                              </p:par>
                              <p:par>
                                <p:cTn id="83" presetID="2" presetClass="entr" presetSubtype="4" fill="hold" nodeType="withEffect">
                                  <p:stCondLst>
                                    <p:cond delay="0"/>
                                  </p:stCondLst>
                                  <p:childTnLst>
                                    <p:set>
                                      <p:cBhvr>
                                        <p:cTn id="84" dur="1" fill="hold">
                                          <p:stCondLst>
                                            <p:cond delay="0"/>
                                          </p:stCondLst>
                                        </p:cTn>
                                        <p:tgtEl>
                                          <p:spTgt spid="7"/>
                                        </p:tgtEl>
                                        <p:attrNameLst>
                                          <p:attrName>style.visibility</p:attrName>
                                        </p:attrNameLst>
                                      </p:cBhvr>
                                      <p:to>
                                        <p:strVal val="visible"/>
                                      </p:to>
                                    </p:set>
                                    <p:anim calcmode="lin" valueType="num">
                                      <p:cBhvr additive="base">
                                        <p:cTn id="85" dur="500" fill="hold"/>
                                        <p:tgtEl>
                                          <p:spTgt spid="7"/>
                                        </p:tgtEl>
                                        <p:attrNameLst>
                                          <p:attrName>ppt_x</p:attrName>
                                        </p:attrNameLst>
                                      </p:cBhvr>
                                      <p:tavLst>
                                        <p:tav tm="0">
                                          <p:val>
                                            <p:strVal val="#ppt_x"/>
                                          </p:val>
                                        </p:tav>
                                        <p:tav tm="100000">
                                          <p:val>
                                            <p:strVal val="#ppt_x"/>
                                          </p:val>
                                        </p:tav>
                                      </p:tavLst>
                                    </p:anim>
                                    <p:anim calcmode="lin" valueType="num">
                                      <p:cBhvr additive="base">
                                        <p:cTn id="86" dur="500" fill="hold"/>
                                        <p:tgtEl>
                                          <p:spTgt spid="7"/>
                                        </p:tgtEl>
                                        <p:attrNameLst>
                                          <p:attrName>ppt_y</p:attrName>
                                        </p:attrNameLst>
                                      </p:cBhvr>
                                      <p:tavLst>
                                        <p:tav tm="0">
                                          <p:val>
                                            <p:strVal val="1+#ppt_h/2"/>
                                          </p:val>
                                        </p:tav>
                                        <p:tav tm="100000">
                                          <p:val>
                                            <p:strVal val="#ppt_y"/>
                                          </p:val>
                                        </p:tav>
                                      </p:tavLst>
                                    </p:anim>
                                  </p:childTnLst>
                                </p:cTn>
                              </p:par>
                              <p:par>
                                <p:cTn id="87" presetID="2" presetClass="entr" presetSubtype="4" fill="hold" nodeType="withEffect">
                                  <p:stCondLst>
                                    <p:cond delay="0"/>
                                  </p:stCondLst>
                                  <p:childTnLst>
                                    <p:set>
                                      <p:cBhvr>
                                        <p:cTn id="88" dur="1" fill="hold">
                                          <p:stCondLst>
                                            <p:cond delay="0"/>
                                          </p:stCondLst>
                                        </p:cTn>
                                        <p:tgtEl>
                                          <p:spTgt spid="4"/>
                                        </p:tgtEl>
                                        <p:attrNameLst>
                                          <p:attrName>style.visibility</p:attrName>
                                        </p:attrNameLst>
                                      </p:cBhvr>
                                      <p:to>
                                        <p:strVal val="visible"/>
                                      </p:to>
                                    </p:set>
                                    <p:anim calcmode="lin" valueType="num">
                                      <p:cBhvr additive="base">
                                        <p:cTn id="89" dur="500" fill="hold"/>
                                        <p:tgtEl>
                                          <p:spTgt spid="4"/>
                                        </p:tgtEl>
                                        <p:attrNameLst>
                                          <p:attrName>ppt_x</p:attrName>
                                        </p:attrNameLst>
                                      </p:cBhvr>
                                      <p:tavLst>
                                        <p:tav tm="0">
                                          <p:val>
                                            <p:strVal val="#ppt_x"/>
                                          </p:val>
                                        </p:tav>
                                        <p:tav tm="100000">
                                          <p:val>
                                            <p:strVal val="#ppt_x"/>
                                          </p:val>
                                        </p:tav>
                                      </p:tavLst>
                                    </p:anim>
                                    <p:anim calcmode="lin" valueType="num">
                                      <p:cBhvr additive="base">
                                        <p:cTn id="90" dur="500" fill="hold"/>
                                        <p:tgtEl>
                                          <p:spTgt spid="4"/>
                                        </p:tgtEl>
                                        <p:attrNameLst>
                                          <p:attrName>ppt_y</p:attrName>
                                        </p:attrNameLst>
                                      </p:cBhvr>
                                      <p:tavLst>
                                        <p:tav tm="0">
                                          <p:val>
                                            <p:strVal val="1+#ppt_h/2"/>
                                          </p:val>
                                        </p:tav>
                                        <p:tav tm="100000">
                                          <p:val>
                                            <p:strVal val="#ppt_y"/>
                                          </p:val>
                                        </p:tav>
                                      </p:tavLst>
                                    </p:anim>
                                  </p:childTnLst>
                                </p:cTn>
                              </p:par>
                              <p:par>
                                <p:cTn id="91" presetID="2" presetClass="entr" presetSubtype="4" fill="hold" nodeType="withEffect">
                                  <p:stCondLst>
                                    <p:cond delay="0"/>
                                  </p:stCondLst>
                                  <p:childTnLst>
                                    <p:set>
                                      <p:cBhvr>
                                        <p:cTn id="92" dur="1" fill="hold">
                                          <p:stCondLst>
                                            <p:cond delay="0"/>
                                          </p:stCondLst>
                                        </p:cTn>
                                        <p:tgtEl>
                                          <p:spTgt spid="6"/>
                                        </p:tgtEl>
                                        <p:attrNameLst>
                                          <p:attrName>style.visibility</p:attrName>
                                        </p:attrNameLst>
                                      </p:cBhvr>
                                      <p:to>
                                        <p:strVal val="visible"/>
                                      </p:to>
                                    </p:set>
                                    <p:anim calcmode="lin" valueType="num">
                                      <p:cBhvr additive="base">
                                        <p:cTn id="93" dur="500" fill="hold"/>
                                        <p:tgtEl>
                                          <p:spTgt spid="6"/>
                                        </p:tgtEl>
                                        <p:attrNameLst>
                                          <p:attrName>ppt_x</p:attrName>
                                        </p:attrNameLst>
                                      </p:cBhvr>
                                      <p:tavLst>
                                        <p:tav tm="0">
                                          <p:val>
                                            <p:strVal val="#ppt_x"/>
                                          </p:val>
                                        </p:tav>
                                        <p:tav tm="100000">
                                          <p:val>
                                            <p:strVal val="#ppt_x"/>
                                          </p:val>
                                        </p:tav>
                                      </p:tavLst>
                                    </p:anim>
                                    <p:anim calcmode="lin" valueType="num">
                                      <p:cBhvr additive="base">
                                        <p:cTn id="94" dur="500" fill="hold"/>
                                        <p:tgtEl>
                                          <p:spTgt spid="6"/>
                                        </p:tgtEl>
                                        <p:attrNameLst>
                                          <p:attrName>ppt_y</p:attrName>
                                        </p:attrNameLst>
                                      </p:cBhvr>
                                      <p:tavLst>
                                        <p:tav tm="0">
                                          <p:val>
                                            <p:strVal val="1+#ppt_h/2"/>
                                          </p:val>
                                        </p:tav>
                                        <p:tav tm="100000">
                                          <p:val>
                                            <p:strVal val="#ppt_y"/>
                                          </p:val>
                                        </p:tav>
                                      </p:tavLst>
                                    </p:anim>
                                  </p:childTnLst>
                                </p:cTn>
                              </p:par>
                              <p:par>
                                <p:cTn id="95" presetID="2" presetClass="entr" presetSubtype="4" fill="hold" nodeType="withEffect">
                                  <p:stCondLst>
                                    <p:cond delay="0"/>
                                  </p:stCondLst>
                                  <p:childTnLst>
                                    <p:set>
                                      <p:cBhvr>
                                        <p:cTn id="96" dur="1" fill="hold">
                                          <p:stCondLst>
                                            <p:cond delay="0"/>
                                          </p:stCondLst>
                                        </p:cTn>
                                        <p:tgtEl>
                                          <p:spTgt spid="5"/>
                                        </p:tgtEl>
                                        <p:attrNameLst>
                                          <p:attrName>style.visibility</p:attrName>
                                        </p:attrNameLst>
                                      </p:cBhvr>
                                      <p:to>
                                        <p:strVal val="visible"/>
                                      </p:to>
                                    </p:set>
                                    <p:anim calcmode="lin" valueType="num">
                                      <p:cBhvr additive="base">
                                        <p:cTn id="97" dur="500" fill="hold"/>
                                        <p:tgtEl>
                                          <p:spTgt spid="5"/>
                                        </p:tgtEl>
                                        <p:attrNameLst>
                                          <p:attrName>ppt_x</p:attrName>
                                        </p:attrNameLst>
                                      </p:cBhvr>
                                      <p:tavLst>
                                        <p:tav tm="0">
                                          <p:val>
                                            <p:strVal val="#ppt_x"/>
                                          </p:val>
                                        </p:tav>
                                        <p:tav tm="100000">
                                          <p:val>
                                            <p:strVal val="#ppt_x"/>
                                          </p:val>
                                        </p:tav>
                                      </p:tavLst>
                                    </p:anim>
                                    <p:anim calcmode="lin" valueType="num">
                                      <p:cBhvr additive="base">
                                        <p:cTn id="9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BCED4D40-4B67-4331-AC48-79B82B4A47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ytuł 1">
            <a:extLst>
              <a:ext uri="{FF2B5EF4-FFF2-40B4-BE49-F238E27FC236}">
                <a16:creationId xmlns:a16="http://schemas.microsoft.com/office/drawing/2014/main" id="{8EA94BC4-0FD8-B557-7A17-8D45AFA98918}"/>
              </a:ext>
            </a:extLst>
          </p:cNvPr>
          <p:cNvSpPr>
            <a:spLocks noGrp="1"/>
          </p:cNvSpPr>
          <p:nvPr>
            <p:ph type="title"/>
          </p:nvPr>
        </p:nvSpPr>
        <p:spPr>
          <a:xfrm>
            <a:off x="959272" y="313579"/>
            <a:ext cx="10909640" cy="1249394"/>
          </a:xfrm>
        </p:spPr>
        <p:txBody>
          <a:bodyPr vert="horz" lIns="91440" tIns="45720" rIns="91440" bIns="45720" rtlCol="0" anchor="ctr">
            <a:normAutofit/>
          </a:bodyPr>
          <a:lstStyle/>
          <a:p>
            <a:pPr algn="ctr"/>
            <a:r>
              <a:rPr lang="pl-PL" sz="4800" dirty="0"/>
              <a:t>Falki</a:t>
            </a:r>
            <a:endParaRPr lang="en-US" sz="4800" kern="1200" dirty="0">
              <a:solidFill>
                <a:schemeClr val="tx1"/>
              </a:solidFill>
              <a:latin typeface="+mj-lt"/>
              <a:ea typeface="+mj-ea"/>
              <a:cs typeface="+mj-cs"/>
            </a:endParaRPr>
          </a:p>
        </p:txBody>
      </p:sp>
      <p:sp>
        <p:nvSpPr>
          <p:cNvPr id="32" name="sketch line">
            <a:extLst>
              <a:ext uri="{FF2B5EF4-FFF2-40B4-BE49-F238E27FC236}">
                <a16:creationId xmlns:a16="http://schemas.microsoft.com/office/drawing/2014/main" id="{670CEDEF-4F34-412E-84EE-329C1E93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1733454"/>
            <a:ext cx="4572000" cy="18288"/>
          </a:xfrm>
          <a:custGeom>
            <a:avLst/>
            <a:gdLst>
              <a:gd name="connsiteX0" fmla="*/ 0 w 4572000"/>
              <a:gd name="connsiteY0" fmla="*/ 0 h 18288"/>
              <a:gd name="connsiteX1" fmla="*/ 515983 w 4572000"/>
              <a:gd name="connsiteY1" fmla="*/ 0 h 18288"/>
              <a:gd name="connsiteX2" fmla="*/ 1031966 w 4572000"/>
              <a:gd name="connsiteY2" fmla="*/ 0 h 18288"/>
              <a:gd name="connsiteX3" fmla="*/ 1639389 w 4572000"/>
              <a:gd name="connsiteY3" fmla="*/ 0 h 18288"/>
              <a:gd name="connsiteX4" fmla="*/ 2383971 w 4572000"/>
              <a:gd name="connsiteY4" fmla="*/ 0 h 18288"/>
              <a:gd name="connsiteX5" fmla="*/ 2945674 w 4572000"/>
              <a:gd name="connsiteY5" fmla="*/ 0 h 18288"/>
              <a:gd name="connsiteX6" fmla="*/ 3507377 w 4572000"/>
              <a:gd name="connsiteY6" fmla="*/ 0 h 18288"/>
              <a:gd name="connsiteX7" fmla="*/ 4572000 w 4572000"/>
              <a:gd name="connsiteY7" fmla="*/ 0 h 18288"/>
              <a:gd name="connsiteX8" fmla="*/ 4572000 w 4572000"/>
              <a:gd name="connsiteY8" fmla="*/ 18288 h 18288"/>
              <a:gd name="connsiteX9" fmla="*/ 3873137 w 4572000"/>
              <a:gd name="connsiteY9" fmla="*/ 18288 h 18288"/>
              <a:gd name="connsiteX10" fmla="*/ 3311434 w 4572000"/>
              <a:gd name="connsiteY10" fmla="*/ 18288 h 18288"/>
              <a:gd name="connsiteX11" fmla="*/ 2749731 w 4572000"/>
              <a:gd name="connsiteY11" fmla="*/ 18288 h 18288"/>
              <a:gd name="connsiteX12" fmla="*/ 2050869 w 4572000"/>
              <a:gd name="connsiteY12" fmla="*/ 18288 h 18288"/>
              <a:gd name="connsiteX13" fmla="*/ 1306286 w 4572000"/>
              <a:gd name="connsiteY13" fmla="*/ 18288 h 18288"/>
              <a:gd name="connsiteX14" fmla="*/ 790303 w 4572000"/>
              <a:gd name="connsiteY14" fmla="*/ 18288 h 18288"/>
              <a:gd name="connsiteX15" fmla="*/ 0 w 4572000"/>
              <a:gd name="connsiteY15" fmla="*/ 18288 h 18288"/>
              <a:gd name="connsiteX16" fmla="*/ 0 w 45720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18288" fill="none" extrusionOk="0">
                <a:moveTo>
                  <a:pt x="0" y="0"/>
                </a:moveTo>
                <a:cubicBezTo>
                  <a:pt x="105156" y="-20963"/>
                  <a:pt x="340432" y="822"/>
                  <a:pt x="515983" y="0"/>
                </a:cubicBezTo>
                <a:cubicBezTo>
                  <a:pt x="691534" y="-822"/>
                  <a:pt x="850679" y="16479"/>
                  <a:pt x="1031966" y="0"/>
                </a:cubicBezTo>
                <a:cubicBezTo>
                  <a:pt x="1213253" y="-16479"/>
                  <a:pt x="1443646" y="-18730"/>
                  <a:pt x="1639389" y="0"/>
                </a:cubicBezTo>
                <a:cubicBezTo>
                  <a:pt x="1835132" y="18730"/>
                  <a:pt x="2159975" y="18531"/>
                  <a:pt x="2383971" y="0"/>
                </a:cubicBezTo>
                <a:cubicBezTo>
                  <a:pt x="2607967" y="-18531"/>
                  <a:pt x="2719096" y="-12030"/>
                  <a:pt x="2945674" y="0"/>
                </a:cubicBezTo>
                <a:cubicBezTo>
                  <a:pt x="3172252" y="12030"/>
                  <a:pt x="3269167" y="27666"/>
                  <a:pt x="3507377" y="0"/>
                </a:cubicBezTo>
                <a:cubicBezTo>
                  <a:pt x="3745587" y="-27666"/>
                  <a:pt x="4116741" y="18705"/>
                  <a:pt x="4572000" y="0"/>
                </a:cubicBezTo>
                <a:cubicBezTo>
                  <a:pt x="4572895" y="8974"/>
                  <a:pt x="4571454" y="9359"/>
                  <a:pt x="4572000" y="18288"/>
                </a:cubicBezTo>
                <a:cubicBezTo>
                  <a:pt x="4374698" y="3942"/>
                  <a:pt x="4098874" y="-11042"/>
                  <a:pt x="3873137" y="18288"/>
                </a:cubicBezTo>
                <a:cubicBezTo>
                  <a:pt x="3647400" y="47618"/>
                  <a:pt x="3517055" y="5421"/>
                  <a:pt x="3311434" y="18288"/>
                </a:cubicBezTo>
                <a:cubicBezTo>
                  <a:pt x="3105813" y="31155"/>
                  <a:pt x="3025168" y="17856"/>
                  <a:pt x="2749731" y="18288"/>
                </a:cubicBezTo>
                <a:cubicBezTo>
                  <a:pt x="2474294" y="18720"/>
                  <a:pt x="2291766" y="-14168"/>
                  <a:pt x="2050869" y="18288"/>
                </a:cubicBezTo>
                <a:cubicBezTo>
                  <a:pt x="1809972" y="50744"/>
                  <a:pt x="1540276" y="46798"/>
                  <a:pt x="1306286" y="18288"/>
                </a:cubicBezTo>
                <a:cubicBezTo>
                  <a:pt x="1072296" y="-10222"/>
                  <a:pt x="972445" y="19645"/>
                  <a:pt x="790303" y="18288"/>
                </a:cubicBezTo>
                <a:cubicBezTo>
                  <a:pt x="608161" y="16931"/>
                  <a:pt x="200981" y="8241"/>
                  <a:pt x="0" y="18288"/>
                </a:cubicBezTo>
                <a:cubicBezTo>
                  <a:pt x="-229" y="14222"/>
                  <a:pt x="509" y="5816"/>
                  <a:pt x="0" y="0"/>
                </a:cubicBezTo>
                <a:close/>
              </a:path>
              <a:path w="4572000" h="18288" stroke="0" extrusionOk="0">
                <a:moveTo>
                  <a:pt x="0" y="0"/>
                </a:moveTo>
                <a:cubicBezTo>
                  <a:pt x="143285" y="-9565"/>
                  <a:pt x="327959" y="-11498"/>
                  <a:pt x="561703" y="0"/>
                </a:cubicBezTo>
                <a:cubicBezTo>
                  <a:pt x="795447" y="11498"/>
                  <a:pt x="838260" y="18255"/>
                  <a:pt x="1077686" y="0"/>
                </a:cubicBezTo>
                <a:cubicBezTo>
                  <a:pt x="1317112" y="-18255"/>
                  <a:pt x="1437472" y="23514"/>
                  <a:pt x="1639389" y="0"/>
                </a:cubicBezTo>
                <a:cubicBezTo>
                  <a:pt x="1841306" y="-23514"/>
                  <a:pt x="2037142" y="-12551"/>
                  <a:pt x="2292531" y="0"/>
                </a:cubicBezTo>
                <a:cubicBezTo>
                  <a:pt x="2547920" y="12551"/>
                  <a:pt x="2810436" y="-20352"/>
                  <a:pt x="2991394" y="0"/>
                </a:cubicBezTo>
                <a:cubicBezTo>
                  <a:pt x="3172352" y="20352"/>
                  <a:pt x="3530025" y="-13347"/>
                  <a:pt x="3735977" y="0"/>
                </a:cubicBezTo>
                <a:cubicBezTo>
                  <a:pt x="3941929" y="13347"/>
                  <a:pt x="4161497" y="34086"/>
                  <a:pt x="4572000" y="0"/>
                </a:cubicBezTo>
                <a:cubicBezTo>
                  <a:pt x="4571545" y="6162"/>
                  <a:pt x="4571903" y="11775"/>
                  <a:pt x="4572000" y="18288"/>
                </a:cubicBezTo>
                <a:cubicBezTo>
                  <a:pt x="4228040" y="36490"/>
                  <a:pt x="4199736" y="42557"/>
                  <a:pt x="3873137" y="18288"/>
                </a:cubicBezTo>
                <a:cubicBezTo>
                  <a:pt x="3546538" y="-5981"/>
                  <a:pt x="3472124" y="16809"/>
                  <a:pt x="3128554" y="18288"/>
                </a:cubicBezTo>
                <a:cubicBezTo>
                  <a:pt x="2784984" y="19767"/>
                  <a:pt x="2735896" y="-17781"/>
                  <a:pt x="2383971" y="18288"/>
                </a:cubicBezTo>
                <a:cubicBezTo>
                  <a:pt x="2032046" y="54357"/>
                  <a:pt x="2019324" y="2920"/>
                  <a:pt x="1867989" y="18288"/>
                </a:cubicBezTo>
                <a:cubicBezTo>
                  <a:pt x="1716654" y="33656"/>
                  <a:pt x="1418675" y="32575"/>
                  <a:pt x="1169126" y="18288"/>
                </a:cubicBezTo>
                <a:cubicBezTo>
                  <a:pt x="919577" y="4001"/>
                  <a:pt x="798537" y="16165"/>
                  <a:pt x="561703" y="18288"/>
                </a:cubicBezTo>
                <a:cubicBezTo>
                  <a:pt x="324869" y="20411"/>
                  <a:pt x="221395" y="-912"/>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ymbol zastępczy zawartości 2">
            <a:extLst>
              <a:ext uri="{FF2B5EF4-FFF2-40B4-BE49-F238E27FC236}">
                <a16:creationId xmlns:a16="http://schemas.microsoft.com/office/drawing/2014/main" id="{7D706DF8-E5B7-DD30-91EA-F65B8A53BAD3}"/>
              </a:ext>
            </a:extLst>
          </p:cNvPr>
          <p:cNvSpPr txBox="1">
            <a:spLocks/>
          </p:cNvSpPr>
          <p:nvPr/>
        </p:nvSpPr>
        <p:spPr>
          <a:xfrm>
            <a:off x="1156292" y="2030050"/>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pl-PL" sz="1800" dirty="0">
                <a:latin typeface="Tahoma" panose="020B0604030504040204" pitchFamily="34" charset="0"/>
              </a:rPr>
              <a:t>Falka - specjalna funkcja ograniczona pewnymi wy- </a:t>
            </a:r>
            <a:r>
              <a:rPr lang="pl-PL" sz="1800" dirty="0" err="1">
                <a:latin typeface="Tahoma" panose="020B0604030504040204" pitchFamily="34" charset="0"/>
              </a:rPr>
              <a:t>mogami</a:t>
            </a:r>
            <a:r>
              <a:rPr lang="pl-PL" sz="1800" dirty="0">
                <a:latin typeface="Tahoma" panose="020B0604030504040204" pitchFamily="34" charset="0"/>
              </a:rPr>
              <a:t>, </a:t>
            </a:r>
            <a:r>
              <a:rPr lang="pl-PL" sz="1800" dirty="0" err="1">
                <a:latin typeface="Tahoma" panose="020B0604030504040204" pitchFamily="34" charset="0"/>
              </a:rPr>
              <a:t>które</a:t>
            </a:r>
            <a:r>
              <a:rPr lang="pl-PL" sz="1800" dirty="0">
                <a:latin typeface="Tahoma" panose="020B0604030504040204" pitchFamily="34" charset="0"/>
              </a:rPr>
              <a:t> musi </a:t>
            </a:r>
            <a:r>
              <a:rPr lang="pl-PL" sz="1800" dirty="0" err="1">
                <a:latin typeface="Tahoma" panose="020B0604030504040204" pitchFamily="34" charset="0"/>
              </a:rPr>
              <a:t>spełniac</a:t>
            </a:r>
            <a:r>
              <a:rPr lang="pl-PL" sz="1800" dirty="0">
                <a:latin typeface="Tahoma" panose="020B0604030504040204" pitchFamily="34" charset="0"/>
              </a:rPr>
              <a:t>́ aby </a:t>
            </a:r>
            <a:r>
              <a:rPr lang="pl-PL" sz="1800" dirty="0" err="1">
                <a:latin typeface="Tahoma" panose="020B0604030504040204" pitchFamily="34" charset="0"/>
              </a:rPr>
              <a:t>można</a:t>
            </a:r>
            <a:r>
              <a:rPr lang="pl-PL" sz="1800" dirty="0">
                <a:latin typeface="Tahoma" panose="020B0604030504040204" pitchFamily="34" charset="0"/>
              </a:rPr>
              <a:t> było ją </a:t>
            </a:r>
            <a:r>
              <a:rPr lang="pl-PL" sz="1800" dirty="0" err="1">
                <a:latin typeface="Tahoma" panose="020B0604030504040204" pitchFamily="34" charset="0"/>
              </a:rPr>
              <a:t>wykorzy</a:t>
            </a:r>
            <a:r>
              <a:rPr lang="pl-PL" sz="1800" dirty="0">
                <a:latin typeface="Tahoma" panose="020B0604030504040204" pitchFamily="34" charset="0"/>
              </a:rPr>
              <a:t>- </a:t>
            </a:r>
            <a:r>
              <a:rPr lang="pl-PL" sz="1800" dirty="0" err="1">
                <a:latin typeface="Tahoma" panose="020B0604030504040204" pitchFamily="34" charset="0"/>
              </a:rPr>
              <a:t>stac</a:t>
            </a:r>
            <a:r>
              <a:rPr lang="pl-PL" sz="1800" dirty="0">
                <a:latin typeface="Tahoma" panose="020B0604030504040204" pitchFamily="34" charset="0"/>
              </a:rPr>
              <a:t>́ do tak zwanej analizy </a:t>
            </a:r>
            <a:r>
              <a:rPr lang="pl-PL" sz="1800" dirty="0" err="1">
                <a:latin typeface="Tahoma" panose="020B0604030504040204" pitchFamily="34" charset="0"/>
              </a:rPr>
              <a:t>wielorozdzielczej</a:t>
            </a:r>
            <a:r>
              <a:rPr lang="pl-PL" sz="1800" dirty="0">
                <a:latin typeface="Tahoma" panose="020B0604030504040204" pitchFamily="34" charset="0"/>
              </a:rPr>
              <a:t>. </a:t>
            </a:r>
          </a:p>
          <a:p>
            <a:pPr marL="0" indent="0">
              <a:buFont typeface="Arial" panose="020B0604020202020204" pitchFamily="34" charset="0"/>
              <a:buNone/>
            </a:pPr>
            <a:endParaRPr lang="pl-PL" sz="1800" dirty="0">
              <a:latin typeface="Tahoma" panose="020B0604030504040204" pitchFamily="34" charset="0"/>
            </a:endParaRPr>
          </a:p>
          <a:p>
            <a:pPr marL="0" indent="0">
              <a:buFont typeface="Arial" panose="020B0604020202020204" pitchFamily="34" charset="0"/>
              <a:buNone/>
            </a:pPr>
            <a:r>
              <a:rPr lang="pl-PL" sz="1800" dirty="0">
                <a:latin typeface="Tahoma" panose="020B0604030504040204" pitchFamily="34" charset="0"/>
              </a:rPr>
              <a:t>Falki wykorzystujemy w analizie </a:t>
            </a:r>
            <a:r>
              <a:rPr lang="pl-PL" sz="1800" dirty="0" err="1">
                <a:latin typeface="Tahoma" panose="020B0604030504040204" pitchFamily="34" charset="0"/>
              </a:rPr>
              <a:t>falkowej</a:t>
            </a:r>
            <a:r>
              <a:rPr lang="pl-PL" sz="1800" dirty="0">
                <a:latin typeface="Tahoma" panose="020B0604030504040204" pitchFamily="34" charset="0"/>
              </a:rPr>
              <a:t> (transformacie </a:t>
            </a:r>
            <a:r>
              <a:rPr lang="pl-PL" sz="1800" dirty="0" err="1">
                <a:latin typeface="Tahoma" panose="020B0604030504040204" pitchFamily="34" charset="0"/>
              </a:rPr>
              <a:t>falkowej</a:t>
            </a:r>
            <a:r>
              <a:rPr lang="pl-PL" sz="1800" dirty="0">
                <a:latin typeface="Tahoma" panose="020B0604030504040204" pitchFamily="34" charset="0"/>
              </a:rPr>
              <a:t>) sygnału cyfrowego (w szczególności obrazu)</a:t>
            </a:r>
          </a:p>
          <a:p>
            <a:pPr marL="0" indent="0">
              <a:buFont typeface="Arial" panose="020B0604020202020204" pitchFamily="34" charset="0"/>
              <a:buNone/>
            </a:pPr>
            <a:endParaRPr lang="pl-PL" dirty="0"/>
          </a:p>
          <a:p>
            <a:endParaRPr lang="pl-PL" dirty="0"/>
          </a:p>
        </p:txBody>
      </p:sp>
      <p:pic>
        <p:nvPicPr>
          <p:cNvPr id="11" name="Obraz 10">
            <a:extLst>
              <a:ext uri="{FF2B5EF4-FFF2-40B4-BE49-F238E27FC236}">
                <a16:creationId xmlns:a16="http://schemas.microsoft.com/office/drawing/2014/main" id="{982B6D37-F816-7464-9E74-510F204D2C33}"/>
              </a:ext>
            </a:extLst>
          </p:cNvPr>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Lst>
          </a:blip>
          <a:stretch>
            <a:fillRect/>
          </a:stretch>
        </p:blipFill>
        <p:spPr>
          <a:xfrm>
            <a:off x="1461424" y="4081891"/>
            <a:ext cx="2228395" cy="2095072"/>
          </a:xfrm>
          <a:prstGeom prst="rect">
            <a:avLst/>
          </a:prstGeom>
        </p:spPr>
      </p:pic>
      <p:pic>
        <p:nvPicPr>
          <p:cNvPr id="12" name="Obraz 11">
            <a:extLst>
              <a:ext uri="{FF2B5EF4-FFF2-40B4-BE49-F238E27FC236}">
                <a16:creationId xmlns:a16="http://schemas.microsoft.com/office/drawing/2014/main" id="{A9BA6298-9AC2-204B-8A26-4D5B53E7E874}"/>
              </a:ext>
            </a:extLst>
          </p:cNvPr>
          <p:cNvPicPr>
            <a:picLocks noChangeAspect="1"/>
          </p:cNvPicPr>
          <p:nvPr/>
        </p:nvPicPr>
        <p:blipFill rotWithShape="1">
          <a:blip r:embed="rId5"/>
          <a:srcRect r="58365"/>
          <a:stretch/>
        </p:blipFill>
        <p:spPr>
          <a:xfrm>
            <a:off x="3802208" y="4006505"/>
            <a:ext cx="2003615" cy="2014477"/>
          </a:xfrm>
          <a:prstGeom prst="rect">
            <a:avLst/>
          </a:prstGeom>
        </p:spPr>
      </p:pic>
      <p:pic>
        <p:nvPicPr>
          <p:cNvPr id="13" name="Obraz 12">
            <a:extLst>
              <a:ext uri="{FF2B5EF4-FFF2-40B4-BE49-F238E27FC236}">
                <a16:creationId xmlns:a16="http://schemas.microsoft.com/office/drawing/2014/main" id="{A1DECB33-848D-B7AE-BBBA-1E4F28A03CEF}"/>
              </a:ext>
            </a:extLst>
          </p:cNvPr>
          <p:cNvPicPr>
            <a:picLocks noChangeAspect="1"/>
          </p:cNvPicPr>
          <p:nvPr/>
        </p:nvPicPr>
        <p:blipFill rotWithShape="1">
          <a:blip r:embed="rId5"/>
          <a:srcRect l="53693" r="4671"/>
          <a:stretch/>
        </p:blipFill>
        <p:spPr>
          <a:xfrm>
            <a:off x="5918213" y="4006505"/>
            <a:ext cx="2003616" cy="2014477"/>
          </a:xfrm>
          <a:prstGeom prst="rect">
            <a:avLst/>
          </a:prstGeom>
        </p:spPr>
      </p:pic>
      <p:pic>
        <p:nvPicPr>
          <p:cNvPr id="14" name="Obraz 13">
            <a:extLst>
              <a:ext uri="{FF2B5EF4-FFF2-40B4-BE49-F238E27FC236}">
                <a16:creationId xmlns:a16="http://schemas.microsoft.com/office/drawing/2014/main" id="{46C43F97-4B11-21B9-EBCD-4A5FCAC789E0}"/>
              </a:ext>
            </a:extLst>
          </p:cNvPr>
          <p:cNvPicPr>
            <a:picLocks noChangeAspect="1"/>
          </p:cNvPicPr>
          <p:nvPr/>
        </p:nvPicPr>
        <p:blipFill>
          <a:blip r:embed="rId6"/>
          <a:stretch>
            <a:fillRect/>
          </a:stretch>
        </p:blipFill>
        <p:spPr>
          <a:xfrm>
            <a:off x="8034219" y="4081891"/>
            <a:ext cx="1939091" cy="1939091"/>
          </a:xfrm>
          <a:prstGeom prst="rect">
            <a:avLst/>
          </a:prstGeom>
        </p:spPr>
      </p:pic>
    </p:spTree>
    <p:extLst>
      <p:ext uri="{BB962C8B-B14F-4D97-AF65-F5344CB8AC3E}">
        <p14:creationId xmlns:p14="http://schemas.microsoft.com/office/powerpoint/2010/main" val="15507466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BCED4D40-4B67-4331-AC48-79B82B4A47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ytuł 1">
            <a:extLst>
              <a:ext uri="{FF2B5EF4-FFF2-40B4-BE49-F238E27FC236}">
                <a16:creationId xmlns:a16="http://schemas.microsoft.com/office/drawing/2014/main" id="{8EA94BC4-0FD8-B557-7A17-8D45AFA98918}"/>
              </a:ext>
            </a:extLst>
          </p:cNvPr>
          <p:cNvSpPr>
            <a:spLocks noGrp="1"/>
          </p:cNvSpPr>
          <p:nvPr>
            <p:ph type="title"/>
          </p:nvPr>
        </p:nvSpPr>
        <p:spPr>
          <a:xfrm>
            <a:off x="959272" y="313579"/>
            <a:ext cx="10909640" cy="1249394"/>
          </a:xfrm>
        </p:spPr>
        <p:txBody>
          <a:bodyPr vert="horz" lIns="91440" tIns="45720" rIns="91440" bIns="45720" rtlCol="0" anchor="ctr">
            <a:normAutofit/>
          </a:bodyPr>
          <a:lstStyle/>
          <a:p>
            <a:pPr algn="ctr"/>
            <a:r>
              <a:rPr lang="pl-PL" sz="4800" dirty="0"/>
              <a:t>Mapy cech generowane przez falkę </a:t>
            </a:r>
            <a:endParaRPr lang="en-US" sz="4800" kern="1200" dirty="0">
              <a:solidFill>
                <a:schemeClr val="tx1"/>
              </a:solidFill>
              <a:latin typeface="+mj-lt"/>
              <a:ea typeface="+mj-ea"/>
              <a:cs typeface="+mj-cs"/>
            </a:endParaRPr>
          </a:p>
        </p:txBody>
      </p:sp>
      <p:sp>
        <p:nvSpPr>
          <p:cNvPr id="32" name="sketch line">
            <a:extLst>
              <a:ext uri="{FF2B5EF4-FFF2-40B4-BE49-F238E27FC236}">
                <a16:creationId xmlns:a16="http://schemas.microsoft.com/office/drawing/2014/main" id="{670CEDEF-4F34-412E-84EE-329C1E93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1733454"/>
            <a:ext cx="4572000" cy="18288"/>
          </a:xfrm>
          <a:custGeom>
            <a:avLst/>
            <a:gdLst>
              <a:gd name="connsiteX0" fmla="*/ 0 w 4572000"/>
              <a:gd name="connsiteY0" fmla="*/ 0 h 18288"/>
              <a:gd name="connsiteX1" fmla="*/ 515983 w 4572000"/>
              <a:gd name="connsiteY1" fmla="*/ 0 h 18288"/>
              <a:gd name="connsiteX2" fmla="*/ 1031966 w 4572000"/>
              <a:gd name="connsiteY2" fmla="*/ 0 h 18288"/>
              <a:gd name="connsiteX3" fmla="*/ 1639389 w 4572000"/>
              <a:gd name="connsiteY3" fmla="*/ 0 h 18288"/>
              <a:gd name="connsiteX4" fmla="*/ 2383971 w 4572000"/>
              <a:gd name="connsiteY4" fmla="*/ 0 h 18288"/>
              <a:gd name="connsiteX5" fmla="*/ 2945674 w 4572000"/>
              <a:gd name="connsiteY5" fmla="*/ 0 h 18288"/>
              <a:gd name="connsiteX6" fmla="*/ 3507377 w 4572000"/>
              <a:gd name="connsiteY6" fmla="*/ 0 h 18288"/>
              <a:gd name="connsiteX7" fmla="*/ 4572000 w 4572000"/>
              <a:gd name="connsiteY7" fmla="*/ 0 h 18288"/>
              <a:gd name="connsiteX8" fmla="*/ 4572000 w 4572000"/>
              <a:gd name="connsiteY8" fmla="*/ 18288 h 18288"/>
              <a:gd name="connsiteX9" fmla="*/ 3873137 w 4572000"/>
              <a:gd name="connsiteY9" fmla="*/ 18288 h 18288"/>
              <a:gd name="connsiteX10" fmla="*/ 3311434 w 4572000"/>
              <a:gd name="connsiteY10" fmla="*/ 18288 h 18288"/>
              <a:gd name="connsiteX11" fmla="*/ 2749731 w 4572000"/>
              <a:gd name="connsiteY11" fmla="*/ 18288 h 18288"/>
              <a:gd name="connsiteX12" fmla="*/ 2050869 w 4572000"/>
              <a:gd name="connsiteY12" fmla="*/ 18288 h 18288"/>
              <a:gd name="connsiteX13" fmla="*/ 1306286 w 4572000"/>
              <a:gd name="connsiteY13" fmla="*/ 18288 h 18288"/>
              <a:gd name="connsiteX14" fmla="*/ 790303 w 4572000"/>
              <a:gd name="connsiteY14" fmla="*/ 18288 h 18288"/>
              <a:gd name="connsiteX15" fmla="*/ 0 w 4572000"/>
              <a:gd name="connsiteY15" fmla="*/ 18288 h 18288"/>
              <a:gd name="connsiteX16" fmla="*/ 0 w 45720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18288" fill="none" extrusionOk="0">
                <a:moveTo>
                  <a:pt x="0" y="0"/>
                </a:moveTo>
                <a:cubicBezTo>
                  <a:pt x="105156" y="-20963"/>
                  <a:pt x="340432" y="822"/>
                  <a:pt x="515983" y="0"/>
                </a:cubicBezTo>
                <a:cubicBezTo>
                  <a:pt x="691534" y="-822"/>
                  <a:pt x="850679" y="16479"/>
                  <a:pt x="1031966" y="0"/>
                </a:cubicBezTo>
                <a:cubicBezTo>
                  <a:pt x="1213253" y="-16479"/>
                  <a:pt x="1443646" y="-18730"/>
                  <a:pt x="1639389" y="0"/>
                </a:cubicBezTo>
                <a:cubicBezTo>
                  <a:pt x="1835132" y="18730"/>
                  <a:pt x="2159975" y="18531"/>
                  <a:pt x="2383971" y="0"/>
                </a:cubicBezTo>
                <a:cubicBezTo>
                  <a:pt x="2607967" y="-18531"/>
                  <a:pt x="2719096" y="-12030"/>
                  <a:pt x="2945674" y="0"/>
                </a:cubicBezTo>
                <a:cubicBezTo>
                  <a:pt x="3172252" y="12030"/>
                  <a:pt x="3269167" y="27666"/>
                  <a:pt x="3507377" y="0"/>
                </a:cubicBezTo>
                <a:cubicBezTo>
                  <a:pt x="3745587" y="-27666"/>
                  <a:pt x="4116741" y="18705"/>
                  <a:pt x="4572000" y="0"/>
                </a:cubicBezTo>
                <a:cubicBezTo>
                  <a:pt x="4572895" y="8974"/>
                  <a:pt x="4571454" y="9359"/>
                  <a:pt x="4572000" y="18288"/>
                </a:cubicBezTo>
                <a:cubicBezTo>
                  <a:pt x="4374698" y="3942"/>
                  <a:pt x="4098874" y="-11042"/>
                  <a:pt x="3873137" y="18288"/>
                </a:cubicBezTo>
                <a:cubicBezTo>
                  <a:pt x="3647400" y="47618"/>
                  <a:pt x="3517055" y="5421"/>
                  <a:pt x="3311434" y="18288"/>
                </a:cubicBezTo>
                <a:cubicBezTo>
                  <a:pt x="3105813" y="31155"/>
                  <a:pt x="3025168" y="17856"/>
                  <a:pt x="2749731" y="18288"/>
                </a:cubicBezTo>
                <a:cubicBezTo>
                  <a:pt x="2474294" y="18720"/>
                  <a:pt x="2291766" y="-14168"/>
                  <a:pt x="2050869" y="18288"/>
                </a:cubicBezTo>
                <a:cubicBezTo>
                  <a:pt x="1809972" y="50744"/>
                  <a:pt x="1540276" y="46798"/>
                  <a:pt x="1306286" y="18288"/>
                </a:cubicBezTo>
                <a:cubicBezTo>
                  <a:pt x="1072296" y="-10222"/>
                  <a:pt x="972445" y="19645"/>
                  <a:pt x="790303" y="18288"/>
                </a:cubicBezTo>
                <a:cubicBezTo>
                  <a:pt x="608161" y="16931"/>
                  <a:pt x="200981" y="8241"/>
                  <a:pt x="0" y="18288"/>
                </a:cubicBezTo>
                <a:cubicBezTo>
                  <a:pt x="-229" y="14222"/>
                  <a:pt x="509" y="5816"/>
                  <a:pt x="0" y="0"/>
                </a:cubicBezTo>
                <a:close/>
              </a:path>
              <a:path w="4572000" h="18288" stroke="0" extrusionOk="0">
                <a:moveTo>
                  <a:pt x="0" y="0"/>
                </a:moveTo>
                <a:cubicBezTo>
                  <a:pt x="143285" y="-9565"/>
                  <a:pt x="327959" y="-11498"/>
                  <a:pt x="561703" y="0"/>
                </a:cubicBezTo>
                <a:cubicBezTo>
                  <a:pt x="795447" y="11498"/>
                  <a:pt x="838260" y="18255"/>
                  <a:pt x="1077686" y="0"/>
                </a:cubicBezTo>
                <a:cubicBezTo>
                  <a:pt x="1317112" y="-18255"/>
                  <a:pt x="1437472" y="23514"/>
                  <a:pt x="1639389" y="0"/>
                </a:cubicBezTo>
                <a:cubicBezTo>
                  <a:pt x="1841306" y="-23514"/>
                  <a:pt x="2037142" y="-12551"/>
                  <a:pt x="2292531" y="0"/>
                </a:cubicBezTo>
                <a:cubicBezTo>
                  <a:pt x="2547920" y="12551"/>
                  <a:pt x="2810436" y="-20352"/>
                  <a:pt x="2991394" y="0"/>
                </a:cubicBezTo>
                <a:cubicBezTo>
                  <a:pt x="3172352" y="20352"/>
                  <a:pt x="3530025" y="-13347"/>
                  <a:pt x="3735977" y="0"/>
                </a:cubicBezTo>
                <a:cubicBezTo>
                  <a:pt x="3941929" y="13347"/>
                  <a:pt x="4161497" y="34086"/>
                  <a:pt x="4572000" y="0"/>
                </a:cubicBezTo>
                <a:cubicBezTo>
                  <a:pt x="4571545" y="6162"/>
                  <a:pt x="4571903" y="11775"/>
                  <a:pt x="4572000" y="18288"/>
                </a:cubicBezTo>
                <a:cubicBezTo>
                  <a:pt x="4228040" y="36490"/>
                  <a:pt x="4199736" y="42557"/>
                  <a:pt x="3873137" y="18288"/>
                </a:cubicBezTo>
                <a:cubicBezTo>
                  <a:pt x="3546538" y="-5981"/>
                  <a:pt x="3472124" y="16809"/>
                  <a:pt x="3128554" y="18288"/>
                </a:cubicBezTo>
                <a:cubicBezTo>
                  <a:pt x="2784984" y="19767"/>
                  <a:pt x="2735896" y="-17781"/>
                  <a:pt x="2383971" y="18288"/>
                </a:cubicBezTo>
                <a:cubicBezTo>
                  <a:pt x="2032046" y="54357"/>
                  <a:pt x="2019324" y="2920"/>
                  <a:pt x="1867989" y="18288"/>
                </a:cubicBezTo>
                <a:cubicBezTo>
                  <a:pt x="1716654" y="33656"/>
                  <a:pt x="1418675" y="32575"/>
                  <a:pt x="1169126" y="18288"/>
                </a:cubicBezTo>
                <a:cubicBezTo>
                  <a:pt x="919577" y="4001"/>
                  <a:pt x="798537" y="16165"/>
                  <a:pt x="561703" y="18288"/>
                </a:cubicBezTo>
                <a:cubicBezTo>
                  <a:pt x="324869" y="20411"/>
                  <a:pt x="221395" y="-912"/>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Obraz 15" descr="Obraz zawierający czarne i białe, ssak, zwierzę domowe, Rasa psa&#10;&#10;Opis wygenerowany automatycznie">
            <a:extLst>
              <a:ext uri="{FF2B5EF4-FFF2-40B4-BE49-F238E27FC236}">
                <a16:creationId xmlns:a16="http://schemas.microsoft.com/office/drawing/2014/main" id="{518D586C-185F-D9A1-66A1-9BDAA8CA0FD9}"/>
              </a:ext>
            </a:extLst>
          </p:cNvPr>
          <p:cNvPicPr>
            <a:picLocks noChangeAspect="1"/>
          </p:cNvPicPr>
          <p:nvPr/>
        </p:nvPicPr>
        <p:blipFill>
          <a:blip r:embed="rId3"/>
          <a:stretch>
            <a:fillRect/>
          </a:stretch>
        </p:blipFill>
        <p:spPr>
          <a:xfrm>
            <a:off x="1775398" y="2065212"/>
            <a:ext cx="1943325" cy="2591100"/>
          </a:xfrm>
          <a:prstGeom prst="rect">
            <a:avLst/>
          </a:prstGeom>
        </p:spPr>
      </p:pic>
      <p:pic>
        <p:nvPicPr>
          <p:cNvPr id="18" name="Obraz 17" descr="Obraz zawierający ssak, czarne i białe, zwierzę domowe, pies&#10;&#10;Opis wygenerowany automatycznie">
            <a:extLst>
              <a:ext uri="{FF2B5EF4-FFF2-40B4-BE49-F238E27FC236}">
                <a16:creationId xmlns:a16="http://schemas.microsoft.com/office/drawing/2014/main" id="{2291BE90-E8E7-3557-DCCB-01FA50B27DE6}"/>
              </a:ext>
            </a:extLst>
          </p:cNvPr>
          <p:cNvPicPr>
            <a:picLocks noChangeAspect="1"/>
          </p:cNvPicPr>
          <p:nvPr/>
        </p:nvPicPr>
        <p:blipFill>
          <a:blip r:embed="rId4"/>
          <a:stretch>
            <a:fillRect/>
          </a:stretch>
        </p:blipFill>
        <p:spPr>
          <a:xfrm>
            <a:off x="4048252" y="2065211"/>
            <a:ext cx="1943325" cy="2591099"/>
          </a:xfrm>
          <a:prstGeom prst="rect">
            <a:avLst/>
          </a:prstGeom>
        </p:spPr>
      </p:pic>
      <p:pic>
        <p:nvPicPr>
          <p:cNvPr id="20" name="Obraz 19" descr="Obraz zawierający czarne, monochromatyzm, Czarno-biała fotografia, czarne i białe&#10;&#10;Opis wygenerowany automatycznie">
            <a:extLst>
              <a:ext uri="{FF2B5EF4-FFF2-40B4-BE49-F238E27FC236}">
                <a16:creationId xmlns:a16="http://schemas.microsoft.com/office/drawing/2014/main" id="{33BDC849-E6C8-157E-FA82-C665FB11B4F0}"/>
              </a:ext>
            </a:extLst>
          </p:cNvPr>
          <p:cNvPicPr>
            <a:picLocks noChangeAspect="1"/>
          </p:cNvPicPr>
          <p:nvPr/>
        </p:nvPicPr>
        <p:blipFill>
          <a:blip r:embed="rId5"/>
          <a:stretch>
            <a:fillRect/>
          </a:stretch>
        </p:blipFill>
        <p:spPr>
          <a:xfrm>
            <a:off x="6321106" y="2026816"/>
            <a:ext cx="1966011" cy="2621348"/>
          </a:xfrm>
          <a:prstGeom prst="rect">
            <a:avLst/>
          </a:prstGeom>
        </p:spPr>
      </p:pic>
      <p:pic>
        <p:nvPicPr>
          <p:cNvPr id="22" name="Obraz 21" descr="Obraz zawierający szkic, pies, ssak, rysowanie&#10;&#10;Opis wygenerowany automatycznie">
            <a:extLst>
              <a:ext uri="{FF2B5EF4-FFF2-40B4-BE49-F238E27FC236}">
                <a16:creationId xmlns:a16="http://schemas.microsoft.com/office/drawing/2014/main" id="{B49807AE-93B3-CF90-3DF5-AC14C6E13BB9}"/>
              </a:ext>
            </a:extLst>
          </p:cNvPr>
          <p:cNvPicPr>
            <a:picLocks noChangeAspect="1"/>
          </p:cNvPicPr>
          <p:nvPr/>
        </p:nvPicPr>
        <p:blipFill>
          <a:blip r:embed="rId6"/>
          <a:stretch>
            <a:fillRect/>
          </a:stretch>
        </p:blipFill>
        <p:spPr>
          <a:xfrm>
            <a:off x="8518187" y="2010208"/>
            <a:ext cx="1978467" cy="2637956"/>
          </a:xfrm>
          <a:prstGeom prst="rect">
            <a:avLst/>
          </a:prstGeom>
        </p:spPr>
      </p:pic>
      <p:pic>
        <p:nvPicPr>
          <p:cNvPr id="4" name="Symbol zastępczy zawartości 5" descr="Obraz zawierający czarne i białe, Ludzka twarz, osoba, ubrania&#10;&#10;Opis wygenerowany automatycznie">
            <a:extLst>
              <a:ext uri="{FF2B5EF4-FFF2-40B4-BE49-F238E27FC236}">
                <a16:creationId xmlns:a16="http://schemas.microsoft.com/office/drawing/2014/main" id="{9189748A-D48F-8B89-05E5-B8FBF3323485}"/>
              </a:ext>
            </a:extLst>
          </p:cNvPr>
          <p:cNvPicPr>
            <a:picLocks noGrp="1" noChangeAspect="1"/>
          </p:cNvPicPr>
          <p:nvPr>
            <p:ph idx="1"/>
          </p:nvPr>
        </p:nvPicPr>
        <p:blipFill>
          <a:blip r:embed="rId7"/>
          <a:stretch>
            <a:fillRect/>
          </a:stretch>
        </p:blipFill>
        <p:spPr>
          <a:xfrm>
            <a:off x="360284" y="2186376"/>
            <a:ext cx="2591100" cy="2591100"/>
          </a:xfrm>
          <a:ln>
            <a:solidFill>
              <a:schemeClr val="accent1"/>
            </a:solidFill>
          </a:ln>
        </p:spPr>
      </p:pic>
      <p:pic>
        <p:nvPicPr>
          <p:cNvPr id="5" name="Obraz 4" descr="Obraz zawierający czarne i białe, szkic, Czarno-biała fotografia, monochromatyzm&#10;&#10;Opis wygenerowany automatycznie">
            <a:extLst>
              <a:ext uri="{FF2B5EF4-FFF2-40B4-BE49-F238E27FC236}">
                <a16:creationId xmlns:a16="http://schemas.microsoft.com/office/drawing/2014/main" id="{6FD5B5BC-7AF2-6E51-12B7-74311AC45BE5}"/>
              </a:ext>
            </a:extLst>
          </p:cNvPr>
          <p:cNvPicPr>
            <a:picLocks noChangeAspect="1"/>
          </p:cNvPicPr>
          <p:nvPr/>
        </p:nvPicPr>
        <p:blipFill>
          <a:blip r:embed="rId8"/>
          <a:stretch>
            <a:fillRect/>
          </a:stretch>
        </p:blipFill>
        <p:spPr>
          <a:xfrm>
            <a:off x="3316989" y="2193214"/>
            <a:ext cx="2591101" cy="2591101"/>
          </a:xfrm>
          <a:prstGeom prst="rect">
            <a:avLst/>
          </a:prstGeom>
          <a:ln>
            <a:solidFill>
              <a:schemeClr val="accent1"/>
            </a:solidFill>
          </a:ln>
        </p:spPr>
      </p:pic>
      <p:pic>
        <p:nvPicPr>
          <p:cNvPr id="6" name="Obraz 5" descr="Obraz zawierający czarne i białe, szkic, Ludzka twarz, rysowanie&#10;&#10;Opis wygenerowany automatycznie">
            <a:extLst>
              <a:ext uri="{FF2B5EF4-FFF2-40B4-BE49-F238E27FC236}">
                <a16:creationId xmlns:a16="http://schemas.microsoft.com/office/drawing/2014/main" id="{3903780A-3C3B-9540-8330-721B1BD04AC7}"/>
              </a:ext>
            </a:extLst>
          </p:cNvPr>
          <p:cNvPicPr>
            <a:picLocks noChangeAspect="1"/>
          </p:cNvPicPr>
          <p:nvPr/>
        </p:nvPicPr>
        <p:blipFill>
          <a:blip r:embed="rId9"/>
          <a:stretch>
            <a:fillRect/>
          </a:stretch>
        </p:blipFill>
        <p:spPr>
          <a:xfrm>
            <a:off x="6307418" y="2241380"/>
            <a:ext cx="2591101" cy="2591101"/>
          </a:xfrm>
          <a:prstGeom prst="rect">
            <a:avLst/>
          </a:prstGeom>
          <a:ln>
            <a:solidFill>
              <a:schemeClr val="accent1"/>
            </a:solidFill>
          </a:ln>
        </p:spPr>
      </p:pic>
      <p:pic>
        <p:nvPicPr>
          <p:cNvPr id="7" name="Obraz 6" descr="Obraz zawierający Ludzka twarz, szkic, portret, rysowanie&#10;&#10;Opis wygenerowany automatycznie">
            <a:extLst>
              <a:ext uri="{FF2B5EF4-FFF2-40B4-BE49-F238E27FC236}">
                <a16:creationId xmlns:a16="http://schemas.microsoft.com/office/drawing/2014/main" id="{84AA908C-57A7-165C-70AC-269D1472A627}"/>
              </a:ext>
            </a:extLst>
          </p:cNvPr>
          <p:cNvPicPr>
            <a:picLocks noChangeAspect="1"/>
          </p:cNvPicPr>
          <p:nvPr/>
        </p:nvPicPr>
        <p:blipFill>
          <a:blip r:embed="rId10"/>
          <a:stretch>
            <a:fillRect/>
          </a:stretch>
        </p:blipFill>
        <p:spPr>
          <a:xfrm>
            <a:off x="9277812" y="2186376"/>
            <a:ext cx="2591100" cy="2591100"/>
          </a:xfrm>
          <a:prstGeom prst="rect">
            <a:avLst/>
          </a:prstGeom>
          <a:ln>
            <a:solidFill>
              <a:schemeClr val="accent1"/>
            </a:solidFill>
          </a:ln>
        </p:spPr>
      </p:pic>
      <p:pic>
        <p:nvPicPr>
          <p:cNvPr id="8" name="Obraz 7" descr="Obraz zawierający szkic, Ludzka twarz, okulary/szklanki, sztuka&#10;&#10;Opis wygenerowany automatycznie">
            <a:extLst>
              <a:ext uri="{FF2B5EF4-FFF2-40B4-BE49-F238E27FC236}">
                <a16:creationId xmlns:a16="http://schemas.microsoft.com/office/drawing/2014/main" id="{B10A958F-B3FC-3BD6-8A6D-91BE9E8B2DB5}"/>
              </a:ext>
            </a:extLst>
          </p:cNvPr>
          <p:cNvPicPr>
            <a:picLocks noChangeAspect="1"/>
          </p:cNvPicPr>
          <p:nvPr/>
        </p:nvPicPr>
        <p:blipFill>
          <a:blip r:embed="rId11"/>
          <a:stretch>
            <a:fillRect/>
          </a:stretch>
        </p:blipFill>
        <p:spPr>
          <a:xfrm>
            <a:off x="3301873" y="3799849"/>
            <a:ext cx="2591100" cy="2591100"/>
          </a:xfrm>
          <a:prstGeom prst="rect">
            <a:avLst/>
          </a:prstGeom>
          <a:ln>
            <a:solidFill>
              <a:schemeClr val="accent1"/>
            </a:solidFill>
          </a:ln>
        </p:spPr>
      </p:pic>
      <p:pic>
        <p:nvPicPr>
          <p:cNvPr id="9" name="Obraz 8" descr="Obraz zawierający szkic, Ludzka twarz, Grafika liniowa, portret&#10;&#10;Opis wygenerowany automatycznie">
            <a:extLst>
              <a:ext uri="{FF2B5EF4-FFF2-40B4-BE49-F238E27FC236}">
                <a16:creationId xmlns:a16="http://schemas.microsoft.com/office/drawing/2014/main" id="{0461ADC9-25DA-9038-4116-E95E86E0A50F}"/>
              </a:ext>
            </a:extLst>
          </p:cNvPr>
          <p:cNvPicPr>
            <a:picLocks noChangeAspect="1"/>
          </p:cNvPicPr>
          <p:nvPr/>
        </p:nvPicPr>
        <p:blipFill>
          <a:blip r:embed="rId12"/>
          <a:stretch>
            <a:fillRect/>
          </a:stretch>
        </p:blipFill>
        <p:spPr>
          <a:xfrm>
            <a:off x="6321106" y="3799849"/>
            <a:ext cx="2591100" cy="2591100"/>
          </a:xfrm>
          <a:prstGeom prst="rect">
            <a:avLst/>
          </a:prstGeom>
          <a:ln>
            <a:solidFill>
              <a:schemeClr val="accent1"/>
            </a:solidFill>
          </a:ln>
        </p:spPr>
      </p:pic>
    </p:spTree>
    <p:extLst>
      <p:ext uri="{BB962C8B-B14F-4D97-AF65-F5344CB8AC3E}">
        <p14:creationId xmlns:p14="http://schemas.microsoft.com/office/powerpoint/2010/main" val="836057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0"/>
                                        </p:tgtEl>
                                        <p:attrNameLst>
                                          <p:attrName>style.visibility</p:attrName>
                                        </p:attrNameLst>
                                      </p:cBhvr>
                                      <p:to>
                                        <p:strVal val="visible"/>
                                      </p:to>
                                    </p:set>
                                    <p:anim calcmode="lin" valueType="num">
                                      <p:cBhvr additive="base">
                                        <p:cTn id="13" dur="500" fill="hold"/>
                                        <p:tgtEl>
                                          <p:spTgt spid="20"/>
                                        </p:tgtEl>
                                        <p:attrNameLst>
                                          <p:attrName>ppt_x</p:attrName>
                                        </p:attrNameLst>
                                      </p:cBhvr>
                                      <p:tavLst>
                                        <p:tav tm="0">
                                          <p:val>
                                            <p:strVal val="#ppt_x"/>
                                          </p:val>
                                        </p:tav>
                                        <p:tav tm="100000">
                                          <p:val>
                                            <p:strVal val="#ppt_x"/>
                                          </p:val>
                                        </p:tav>
                                      </p:tavLst>
                                    </p:anim>
                                    <p:anim calcmode="lin" valueType="num">
                                      <p:cBhvr additive="base">
                                        <p:cTn id="14"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anim calcmode="lin" valueType="num">
                                      <p:cBhvr additive="base">
                                        <p:cTn id="19" dur="500" fill="hold"/>
                                        <p:tgtEl>
                                          <p:spTgt spid="18"/>
                                        </p:tgtEl>
                                        <p:attrNameLst>
                                          <p:attrName>ppt_x</p:attrName>
                                        </p:attrNameLst>
                                      </p:cBhvr>
                                      <p:tavLst>
                                        <p:tav tm="0">
                                          <p:val>
                                            <p:strVal val="#ppt_x"/>
                                          </p:val>
                                        </p:tav>
                                        <p:tav tm="100000">
                                          <p:val>
                                            <p:strVal val="#ppt_x"/>
                                          </p:val>
                                        </p:tav>
                                      </p:tavLst>
                                    </p:anim>
                                    <p:anim calcmode="lin" valueType="num">
                                      <p:cBhvr additive="base">
                                        <p:cTn id="20"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2"/>
                                        </p:tgtEl>
                                        <p:attrNameLst>
                                          <p:attrName>style.visibility</p:attrName>
                                        </p:attrNameLst>
                                      </p:cBhvr>
                                      <p:to>
                                        <p:strVal val="visible"/>
                                      </p:to>
                                    </p:set>
                                    <p:anim calcmode="lin" valueType="num">
                                      <p:cBhvr additive="base">
                                        <p:cTn id="25" dur="500" fill="hold"/>
                                        <p:tgtEl>
                                          <p:spTgt spid="22"/>
                                        </p:tgtEl>
                                        <p:attrNameLst>
                                          <p:attrName>ppt_x</p:attrName>
                                        </p:attrNameLst>
                                      </p:cBhvr>
                                      <p:tavLst>
                                        <p:tav tm="0">
                                          <p:val>
                                            <p:strVal val="#ppt_x"/>
                                          </p:val>
                                        </p:tav>
                                        <p:tav tm="100000">
                                          <p:val>
                                            <p:strVal val="#ppt_x"/>
                                          </p:val>
                                        </p:tav>
                                      </p:tavLst>
                                    </p:anim>
                                    <p:anim calcmode="lin" valueType="num">
                                      <p:cBhvr additive="base">
                                        <p:cTn id="26"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xit" presetSubtype="4" fill="hold" nodeType="clickEffect">
                                  <p:stCondLst>
                                    <p:cond delay="0"/>
                                  </p:stCondLst>
                                  <p:childTnLst>
                                    <p:anim calcmode="lin" valueType="num">
                                      <p:cBhvr additive="base">
                                        <p:cTn id="30" dur="500"/>
                                        <p:tgtEl>
                                          <p:spTgt spid="16"/>
                                        </p:tgtEl>
                                        <p:attrNameLst>
                                          <p:attrName>ppt_x</p:attrName>
                                        </p:attrNameLst>
                                      </p:cBhvr>
                                      <p:tavLst>
                                        <p:tav tm="0">
                                          <p:val>
                                            <p:strVal val="ppt_x"/>
                                          </p:val>
                                        </p:tav>
                                        <p:tav tm="100000">
                                          <p:val>
                                            <p:strVal val="ppt_x"/>
                                          </p:val>
                                        </p:tav>
                                      </p:tavLst>
                                    </p:anim>
                                    <p:anim calcmode="lin" valueType="num">
                                      <p:cBhvr additive="base">
                                        <p:cTn id="31" dur="500"/>
                                        <p:tgtEl>
                                          <p:spTgt spid="16"/>
                                        </p:tgtEl>
                                        <p:attrNameLst>
                                          <p:attrName>ppt_y</p:attrName>
                                        </p:attrNameLst>
                                      </p:cBhvr>
                                      <p:tavLst>
                                        <p:tav tm="0">
                                          <p:val>
                                            <p:strVal val="ppt_y"/>
                                          </p:val>
                                        </p:tav>
                                        <p:tav tm="100000">
                                          <p:val>
                                            <p:strVal val="1+ppt_h/2"/>
                                          </p:val>
                                        </p:tav>
                                      </p:tavLst>
                                    </p:anim>
                                    <p:set>
                                      <p:cBhvr>
                                        <p:cTn id="32" dur="1" fill="hold">
                                          <p:stCondLst>
                                            <p:cond delay="499"/>
                                          </p:stCondLst>
                                        </p:cTn>
                                        <p:tgtEl>
                                          <p:spTgt spid="16"/>
                                        </p:tgtEl>
                                        <p:attrNameLst>
                                          <p:attrName>style.visibility</p:attrName>
                                        </p:attrNameLst>
                                      </p:cBhvr>
                                      <p:to>
                                        <p:strVal val="hidden"/>
                                      </p:to>
                                    </p:set>
                                  </p:childTnLst>
                                </p:cTn>
                              </p:par>
                              <p:par>
                                <p:cTn id="33" presetID="2" presetClass="exit" presetSubtype="4" fill="hold" nodeType="withEffect">
                                  <p:stCondLst>
                                    <p:cond delay="0"/>
                                  </p:stCondLst>
                                  <p:childTnLst>
                                    <p:anim calcmode="lin" valueType="num">
                                      <p:cBhvr additive="base">
                                        <p:cTn id="34" dur="500"/>
                                        <p:tgtEl>
                                          <p:spTgt spid="18"/>
                                        </p:tgtEl>
                                        <p:attrNameLst>
                                          <p:attrName>ppt_x</p:attrName>
                                        </p:attrNameLst>
                                      </p:cBhvr>
                                      <p:tavLst>
                                        <p:tav tm="0">
                                          <p:val>
                                            <p:strVal val="ppt_x"/>
                                          </p:val>
                                        </p:tav>
                                        <p:tav tm="100000">
                                          <p:val>
                                            <p:strVal val="ppt_x"/>
                                          </p:val>
                                        </p:tav>
                                      </p:tavLst>
                                    </p:anim>
                                    <p:anim calcmode="lin" valueType="num">
                                      <p:cBhvr additive="base">
                                        <p:cTn id="35" dur="500"/>
                                        <p:tgtEl>
                                          <p:spTgt spid="18"/>
                                        </p:tgtEl>
                                        <p:attrNameLst>
                                          <p:attrName>ppt_y</p:attrName>
                                        </p:attrNameLst>
                                      </p:cBhvr>
                                      <p:tavLst>
                                        <p:tav tm="0">
                                          <p:val>
                                            <p:strVal val="ppt_y"/>
                                          </p:val>
                                        </p:tav>
                                        <p:tav tm="100000">
                                          <p:val>
                                            <p:strVal val="1+ppt_h/2"/>
                                          </p:val>
                                        </p:tav>
                                      </p:tavLst>
                                    </p:anim>
                                    <p:set>
                                      <p:cBhvr>
                                        <p:cTn id="36" dur="1" fill="hold">
                                          <p:stCondLst>
                                            <p:cond delay="499"/>
                                          </p:stCondLst>
                                        </p:cTn>
                                        <p:tgtEl>
                                          <p:spTgt spid="18"/>
                                        </p:tgtEl>
                                        <p:attrNameLst>
                                          <p:attrName>style.visibility</p:attrName>
                                        </p:attrNameLst>
                                      </p:cBhvr>
                                      <p:to>
                                        <p:strVal val="hidden"/>
                                      </p:to>
                                    </p:set>
                                  </p:childTnLst>
                                </p:cTn>
                              </p:par>
                              <p:par>
                                <p:cTn id="37" presetID="2" presetClass="exit" presetSubtype="4" fill="hold" nodeType="withEffect">
                                  <p:stCondLst>
                                    <p:cond delay="0"/>
                                  </p:stCondLst>
                                  <p:childTnLst>
                                    <p:anim calcmode="lin" valueType="num">
                                      <p:cBhvr additive="base">
                                        <p:cTn id="38" dur="500"/>
                                        <p:tgtEl>
                                          <p:spTgt spid="20"/>
                                        </p:tgtEl>
                                        <p:attrNameLst>
                                          <p:attrName>ppt_x</p:attrName>
                                        </p:attrNameLst>
                                      </p:cBhvr>
                                      <p:tavLst>
                                        <p:tav tm="0">
                                          <p:val>
                                            <p:strVal val="ppt_x"/>
                                          </p:val>
                                        </p:tav>
                                        <p:tav tm="100000">
                                          <p:val>
                                            <p:strVal val="ppt_x"/>
                                          </p:val>
                                        </p:tav>
                                      </p:tavLst>
                                    </p:anim>
                                    <p:anim calcmode="lin" valueType="num">
                                      <p:cBhvr additive="base">
                                        <p:cTn id="39" dur="500"/>
                                        <p:tgtEl>
                                          <p:spTgt spid="20"/>
                                        </p:tgtEl>
                                        <p:attrNameLst>
                                          <p:attrName>ppt_y</p:attrName>
                                        </p:attrNameLst>
                                      </p:cBhvr>
                                      <p:tavLst>
                                        <p:tav tm="0">
                                          <p:val>
                                            <p:strVal val="ppt_y"/>
                                          </p:val>
                                        </p:tav>
                                        <p:tav tm="100000">
                                          <p:val>
                                            <p:strVal val="1+ppt_h/2"/>
                                          </p:val>
                                        </p:tav>
                                      </p:tavLst>
                                    </p:anim>
                                    <p:set>
                                      <p:cBhvr>
                                        <p:cTn id="40" dur="1" fill="hold">
                                          <p:stCondLst>
                                            <p:cond delay="499"/>
                                          </p:stCondLst>
                                        </p:cTn>
                                        <p:tgtEl>
                                          <p:spTgt spid="20"/>
                                        </p:tgtEl>
                                        <p:attrNameLst>
                                          <p:attrName>style.visibility</p:attrName>
                                        </p:attrNameLst>
                                      </p:cBhvr>
                                      <p:to>
                                        <p:strVal val="hidden"/>
                                      </p:to>
                                    </p:set>
                                  </p:childTnLst>
                                </p:cTn>
                              </p:par>
                              <p:par>
                                <p:cTn id="41" presetID="2" presetClass="exit" presetSubtype="4" fill="hold" nodeType="withEffect">
                                  <p:stCondLst>
                                    <p:cond delay="0"/>
                                  </p:stCondLst>
                                  <p:childTnLst>
                                    <p:anim calcmode="lin" valueType="num">
                                      <p:cBhvr additive="base">
                                        <p:cTn id="42" dur="500"/>
                                        <p:tgtEl>
                                          <p:spTgt spid="22"/>
                                        </p:tgtEl>
                                        <p:attrNameLst>
                                          <p:attrName>ppt_x</p:attrName>
                                        </p:attrNameLst>
                                      </p:cBhvr>
                                      <p:tavLst>
                                        <p:tav tm="0">
                                          <p:val>
                                            <p:strVal val="ppt_x"/>
                                          </p:val>
                                        </p:tav>
                                        <p:tav tm="100000">
                                          <p:val>
                                            <p:strVal val="ppt_x"/>
                                          </p:val>
                                        </p:tav>
                                      </p:tavLst>
                                    </p:anim>
                                    <p:anim calcmode="lin" valueType="num">
                                      <p:cBhvr additive="base">
                                        <p:cTn id="43" dur="500"/>
                                        <p:tgtEl>
                                          <p:spTgt spid="22"/>
                                        </p:tgtEl>
                                        <p:attrNameLst>
                                          <p:attrName>ppt_y</p:attrName>
                                        </p:attrNameLst>
                                      </p:cBhvr>
                                      <p:tavLst>
                                        <p:tav tm="0">
                                          <p:val>
                                            <p:strVal val="ppt_y"/>
                                          </p:val>
                                        </p:tav>
                                        <p:tav tm="100000">
                                          <p:val>
                                            <p:strVal val="1+ppt_h/2"/>
                                          </p:val>
                                        </p:tav>
                                      </p:tavLst>
                                    </p:anim>
                                    <p:set>
                                      <p:cBhvr>
                                        <p:cTn id="44" dur="1" fill="hold">
                                          <p:stCondLst>
                                            <p:cond delay="499"/>
                                          </p:stCondLst>
                                        </p:cTn>
                                        <p:tgtEl>
                                          <p:spTgt spid="22"/>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4"/>
                                        </p:tgtEl>
                                        <p:attrNameLst>
                                          <p:attrName>style.visibility</p:attrName>
                                        </p:attrNameLst>
                                      </p:cBhvr>
                                      <p:to>
                                        <p:strVal val="visible"/>
                                      </p:to>
                                    </p:set>
                                    <p:anim calcmode="lin" valueType="num">
                                      <p:cBhvr additive="base">
                                        <p:cTn id="49" dur="500" fill="hold"/>
                                        <p:tgtEl>
                                          <p:spTgt spid="4"/>
                                        </p:tgtEl>
                                        <p:attrNameLst>
                                          <p:attrName>ppt_x</p:attrName>
                                        </p:attrNameLst>
                                      </p:cBhvr>
                                      <p:tavLst>
                                        <p:tav tm="0">
                                          <p:val>
                                            <p:strVal val="#ppt_x"/>
                                          </p:val>
                                        </p:tav>
                                        <p:tav tm="100000">
                                          <p:val>
                                            <p:strVal val="#ppt_x"/>
                                          </p:val>
                                        </p:tav>
                                      </p:tavLst>
                                    </p:anim>
                                    <p:anim calcmode="lin" valueType="num">
                                      <p:cBhvr additive="base">
                                        <p:cTn id="5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5"/>
                                        </p:tgtEl>
                                        <p:attrNameLst>
                                          <p:attrName>style.visibility</p:attrName>
                                        </p:attrNameLst>
                                      </p:cBhvr>
                                      <p:to>
                                        <p:strVal val="visible"/>
                                      </p:to>
                                    </p:set>
                                    <p:anim calcmode="lin" valueType="num">
                                      <p:cBhvr additive="base">
                                        <p:cTn id="55" dur="500" fill="hold"/>
                                        <p:tgtEl>
                                          <p:spTgt spid="5"/>
                                        </p:tgtEl>
                                        <p:attrNameLst>
                                          <p:attrName>ppt_x</p:attrName>
                                        </p:attrNameLst>
                                      </p:cBhvr>
                                      <p:tavLst>
                                        <p:tav tm="0">
                                          <p:val>
                                            <p:strVal val="#ppt_x"/>
                                          </p:val>
                                        </p:tav>
                                        <p:tav tm="100000">
                                          <p:val>
                                            <p:strVal val="#ppt_x"/>
                                          </p:val>
                                        </p:tav>
                                      </p:tavLst>
                                    </p:anim>
                                    <p:anim calcmode="lin" valueType="num">
                                      <p:cBhvr additive="base">
                                        <p:cTn id="5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6"/>
                                        </p:tgtEl>
                                        <p:attrNameLst>
                                          <p:attrName>style.visibility</p:attrName>
                                        </p:attrNameLst>
                                      </p:cBhvr>
                                      <p:to>
                                        <p:strVal val="visible"/>
                                      </p:to>
                                    </p:set>
                                    <p:anim calcmode="lin" valueType="num">
                                      <p:cBhvr additive="base">
                                        <p:cTn id="61" dur="500" fill="hold"/>
                                        <p:tgtEl>
                                          <p:spTgt spid="6"/>
                                        </p:tgtEl>
                                        <p:attrNameLst>
                                          <p:attrName>ppt_x</p:attrName>
                                        </p:attrNameLst>
                                      </p:cBhvr>
                                      <p:tavLst>
                                        <p:tav tm="0">
                                          <p:val>
                                            <p:strVal val="#ppt_x"/>
                                          </p:val>
                                        </p:tav>
                                        <p:tav tm="100000">
                                          <p:val>
                                            <p:strVal val="#ppt_x"/>
                                          </p:val>
                                        </p:tav>
                                      </p:tavLst>
                                    </p:anim>
                                    <p:anim calcmode="lin" valueType="num">
                                      <p:cBhvr additive="base">
                                        <p:cTn id="6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nodeType="clickEffect">
                                  <p:stCondLst>
                                    <p:cond delay="0"/>
                                  </p:stCondLst>
                                  <p:childTnLst>
                                    <p:set>
                                      <p:cBhvr>
                                        <p:cTn id="66" dur="1" fill="hold">
                                          <p:stCondLst>
                                            <p:cond delay="0"/>
                                          </p:stCondLst>
                                        </p:cTn>
                                        <p:tgtEl>
                                          <p:spTgt spid="7"/>
                                        </p:tgtEl>
                                        <p:attrNameLst>
                                          <p:attrName>style.visibility</p:attrName>
                                        </p:attrNameLst>
                                      </p:cBhvr>
                                      <p:to>
                                        <p:strVal val="visible"/>
                                      </p:to>
                                    </p:set>
                                    <p:anim calcmode="lin" valueType="num">
                                      <p:cBhvr additive="base">
                                        <p:cTn id="67" dur="500" fill="hold"/>
                                        <p:tgtEl>
                                          <p:spTgt spid="7"/>
                                        </p:tgtEl>
                                        <p:attrNameLst>
                                          <p:attrName>ppt_x</p:attrName>
                                        </p:attrNameLst>
                                      </p:cBhvr>
                                      <p:tavLst>
                                        <p:tav tm="0">
                                          <p:val>
                                            <p:strVal val="#ppt_x"/>
                                          </p:val>
                                        </p:tav>
                                        <p:tav tm="100000">
                                          <p:val>
                                            <p:strVal val="#ppt_x"/>
                                          </p:val>
                                        </p:tav>
                                      </p:tavLst>
                                    </p:anim>
                                    <p:anim calcmode="lin" valueType="num">
                                      <p:cBhvr additive="base">
                                        <p:cTn id="6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nodeType="clickEffect">
                                  <p:stCondLst>
                                    <p:cond delay="0"/>
                                  </p:stCondLst>
                                  <p:childTnLst>
                                    <p:set>
                                      <p:cBhvr>
                                        <p:cTn id="72" dur="1" fill="hold">
                                          <p:stCondLst>
                                            <p:cond delay="0"/>
                                          </p:stCondLst>
                                        </p:cTn>
                                        <p:tgtEl>
                                          <p:spTgt spid="8"/>
                                        </p:tgtEl>
                                        <p:attrNameLst>
                                          <p:attrName>style.visibility</p:attrName>
                                        </p:attrNameLst>
                                      </p:cBhvr>
                                      <p:to>
                                        <p:strVal val="visible"/>
                                      </p:to>
                                    </p:set>
                                    <p:anim calcmode="lin" valueType="num">
                                      <p:cBhvr additive="base">
                                        <p:cTn id="73" dur="500" fill="hold"/>
                                        <p:tgtEl>
                                          <p:spTgt spid="8"/>
                                        </p:tgtEl>
                                        <p:attrNameLst>
                                          <p:attrName>ppt_x</p:attrName>
                                        </p:attrNameLst>
                                      </p:cBhvr>
                                      <p:tavLst>
                                        <p:tav tm="0">
                                          <p:val>
                                            <p:strVal val="#ppt_x"/>
                                          </p:val>
                                        </p:tav>
                                        <p:tav tm="100000">
                                          <p:val>
                                            <p:strVal val="#ppt_x"/>
                                          </p:val>
                                        </p:tav>
                                      </p:tavLst>
                                    </p:anim>
                                    <p:anim calcmode="lin" valueType="num">
                                      <p:cBhvr additive="base">
                                        <p:cTn id="7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 presetClass="entr" presetSubtype="4" fill="hold" nodeType="clickEffect">
                                  <p:stCondLst>
                                    <p:cond delay="0"/>
                                  </p:stCondLst>
                                  <p:childTnLst>
                                    <p:set>
                                      <p:cBhvr>
                                        <p:cTn id="78" dur="1" fill="hold">
                                          <p:stCondLst>
                                            <p:cond delay="0"/>
                                          </p:stCondLst>
                                        </p:cTn>
                                        <p:tgtEl>
                                          <p:spTgt spid="9"/>
                                        </p:tgtEl>
                                        <p:attrNameLst>
                                          <p:attrName>style.visibility</p:attrName>
                                        </p:attrNameLst>
                                      </p:cBhvr>
                                      <p:to>
                                        <p:strVal val="visible"/>
                                      </p:to>
                                    </p:set>
                                    <p:anim calcmode="lin" valueType="num">
                                      <p:cBhvr additive="base">
                                        <p:cTn id="79" dur="500" fill="hold"/>
                                        <p:tgtEl>
                                          <p:spTgt spid="9"/>
                                        </p:tgtEl>
                                        <p:attrNameLst>
                                          <p:attrName>ppt_x</p:attrName>
                                        </p:attrNameLst>
                                      </p:cBhvr>
                                      <p:tavLst>
                                        <p:tav tm="0">
                                          <p:val>
                                            <p:strVal val="#ppt_x"/>
                                          </p:val>
                                        </p:tav>
                                        <p:tav tm="100000">
                                          <p:val>
                                            <p:strVal val="#ppt_x"/>
                                          </p:val>
                                        </p:tav>
                                      </p:tavLst>
                                    </p:anim>
                                    <p:anim calcmode="lin" valueType="num">
                                      <p:cBhvr additive="base">
                                        <p:cTn id="8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BCED4D40-4B67-4331-AC48-79B82B4A47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ytuł 1">
            <a:extLst>
              <a:ext uri="{FF2B5EF4-FFF2-40B4-BE49-F238E27FC236}">
                <a16:creationId xmlns:a16="http://schemas.microsoft.com/office/drawing/2014/main" id="{8EA94BC4-0FD8-B557-7A17-8D45AFA98918}"/>
              </a:ext>
            </a:extLst>
          </p:cNvPr>
          <p:cNvSpPr>
            <a:spLocks noGrp="1"/>
          </p:cNvSpPr>
          <p:nvPr>
            <p:ph type="title"/>
          </p:nvPr>
        </p:nvSpPr>
        <p:spPr>
          <a:xfrm>
            <a:off x="959272" y="313579"/>
            <a:ext cx="10909640" cy="1249394"/>
          </a:xfrm>
        </p:spPr>
        <p:txBody>
          <a:bodyPr vert="horz" lIns="91440" tIns="45720" rIns="91440" bIns="45720" rtlCol="0" anchor="ctr">
            <a:normAutofit fontScale="90000"/>
          </a:bodyPr>
          <a:lstStyle/>
          <a:p>
            <a:pPr algn="ctr"/>
            <a:r>
              <a:rPr lang="pl-PL" sz="4800" dirty="0"/>
              <a:t>Przykład wykorzystania falek– </a:t>
            </a:r>
            <a:r>
              <a:rPr lang="pl-PL" sz="4800" dirty="0" err="1"/>
              <a:t>odszumianie</a:t>
            </a:r>
            <a:r>
              <a:rPr lang="pl-PL" sz="4800" dirty="0"/>
              <a:t> obrazu</a:t>
            </a:r>
            <a:endParaRPr lang="en-US" sz="4800" kern="1200" dirty="0">
              <a:solidFill>
                <a:schemeClr val="tx1"/>
              </a:solidFill>
              <a:latin typeface="+mj-lt"/>
              <a:ea typeface="+mj-ea"/>
              <a:cs typeface="+mj-cs"/>
            </a:endParaRPr>
          </a:p>
        </p:txBody>
      </p:sp>
      <p:sp>
        <p:nvSpPr>
          <p:cNvPr id="32" name="sketch line">
            <a:extLst>
              <a:ext uri="{FF2B5EF4-FFF2-40B4-BE49-F238E27FC236}">
                <a16:creationId xmlns:a16="http://schemas.microsoft.com/office/drawing/2014/main" id="{670CEDEF-4F34-412E-84EE-329C1E93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1733454"/>
            <a:ext cx="4572000" cy="18288"/>
          </a:xfrm>
          <a:custGeom>
            <a:avLst/>
            <a:gdLst>
              <a:gd name="connsiteX0" fmla="*/ 0 w 4572000"/>
              <a:gd name="connsiteY0" fmla="*/ 0 h 18288"/>
              <a:gd name="connsiteX1" fmla="*/ 515983 w 4572000"/>
              <a:gd name="connsiteY1" fmla="*/ 0 h 18288"/>
              <a:gd name="connsiteX2" fmla="*/ 1031966 w 4572000"/>
              <a:gd name="connsiteY2" fmla="*/ 0 h 18288"/>
              <a:gd name="connsiteX3" fmla="*/ 1639389 w 4572000"/>
              <a:gd name="connsiteY3" fmla="*/ 0 h 18288"/>
              <a:gd name="connsiteX4" fmla="*/ 2383971 w 4572000"/>
              <a:gd name="connsiteY4" fmla="*/ 0 h 18288"/>
              <a:gd name="connsiteX5" fmla="*/ 2945674 w 4572000"/>
              <a:gd name="connsiteY5" fmla="*/ 0 h 18288"/>
              <a:gd name="connsiteX6" fmla="*/ 3507377 w 4572000"/>
              <a:gd name="connsiteY6" fmla="*/ 0 h 18288"/>
              <a:gd name="connsiteX7" fmla="*/ 4572000 w 4572000"/>
              <a:gd name="connsiteY7" fmla="*/ 0 h 18288"/>
              <a:gd name="connsiteX8" fmla="*/ 4572000 w 4572000"/>
              <a:gd name="connsiteY8" fmla="*/ 18288 h 18288"/>
              <a:gd name="connsiteX9" fmla="*/ 3873137 w 4572000"/>
              <a:gd name="connsiteY9" fmla="*/ 18288 h 18288"/>
              <a:gd name="connsiteX10" fmla="*/ 3311434 w 4572000"/>
              <a:gd name="connsiteY10" fmla="*/ 18288 h 18288"/>
              <a:gd name="connsiteX11" fmla="*/ 2749731 w 4572000"/>
              <a:gd name="connsiteY11" fmla="*/ 18288 h 18288"/>
              <a:gd name="connsiteX12" fmla="*/ 2050869 w 4572000"/>
              <a:gd name="connsiteY12" fmla="*/ 18288 h 18288"/>
              <a:gd name="connsiteX13" fmla="*/ 1306286 w 4572000"/>
              <a:gd name="connsiteY13" fmla="*/ 18288 h 18288"/>
              <a:gd name="connsiteX14" fmla="*/ 790303 w 4572000"/>
              <a:gd name="connsiteY14" fmla="*/ 18288 h 18288"/>
              <a:gd name="connsiteX15" fmla="*/ 0 w 4572000"/>
              <a:gd name="connsiteY15" fmla="*/ 18288 h 18288"/>
              <a:gd name="connsiteX16" fmla="*/ 0 w 45720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18288" fill="none" extrusionOk="0">
                <a:moveTo>
                  <a:pt x="0" y="0"/>
                </a:moveTo>
                <a:cubicBezTo>
                  <a:pt x="105156" y="-20963"/>
                  <a:pt x="340432" y="822"/>
                  <a:pt x="515983" y="0"/>
                </a:cubicBezTo>
                <a:cubicBezTo>
                  <a:pt x="691534" y="-822"/>
                  <a:pt x="850679" y="16479"/>
                  <a:pt x="1031966" y="0"/>
                </a:cubicBezTo>
                <a:cubicBezTo>
                  <a:pt x="1213253" y="-16479"/>
                  <a:pt x="1443646" y="-18730"/>
                  <a:pt x="1639389" y="0"/>
                </a:cubicBezTo>
                <a:cubicBezTo>
                  <a:pt x="1835132" y="18730"/>
                  <a:pt x="2159975" y="18531"/>
                  <a:pt x="2383971" y="0"/>
                </a:cubicBezTo>
                <a:cubicBezTo>
                  <a:pt x="2607967" y="-18531"/>
                  <a:pt x="2719096" y="-12030"/>
                  <a:pt x="2945674" y="0"/>
                </a:cubicBezTo>
                <a:cubicBezTo>
                  <a:pt x="3172252" y="12030"/>
                  <a:pt x="3269167" y="27666"/>
                  <a:pt x="3507377" y="0"/>
                </a:cubicBezTo>
                <a:cubicBezTo>
                  <a:pt x="3745587" y="-27666"/>
                  <a:pt x="4116741" y="18705"/>
                  <a:pt x="4572000" y="0"/>
                </a:cubicBezTo>
                <a:cubicBezTo>
                  <a:pt x="4572895" y="8974"/>
                  <a:pt x="4571454" y="9359"/>
                  <a:pt x="4572000" y="18288"/>
                </a:cubicBezTo>
                <a:cubicBezTo>
                  <a:pt x="4374698" y="3942"/>
                  <a:pt x="4098874" y="-11042"/>
                  <a:pt x="3873137" y="18288"/>
                </a:cubicBezTo>
                <a:cubicBezTo>
                  <a:pt x="3647400" y="47618"/>
                  <a:pt x="3517055" y="5421"/>
                  <a:pt x="3311434" y="18288"/>
                </a:cubicBezTo>
                <a:cubicBezTo>
                  <a:pt x="3105813" y="31155"/>
                  <a:pt x="3025168" y="17856"/>
                  <a:pt x="2749731" y="18288"/>
                </a:cubicBezTo>
                <a:cubicBezTo>
                  <a:pt x="2474294" y="18720"/>
                  <a:pt x="2291766" y="-14168"/>
                  <a:pt x="2050869" y="18288"/>
                </a:cubicBezTo>
                <a:cubicBezTo>
                  <a:pt x="1809972" y="50744"/>
                  <a:pt x="1540276" y="46798"/>
                  <a:pt x="1306286" y="18288"/>
                </a:cubicBezTo>
                <a:cubicBezTo>
                  <a:pt x="1072296" y="-10222"/>
                  <a:pt x="972445" y="19645"/>
                  <a:pt x="790303" y="18288"/>
                </a:cubicBezTo>
                <a:cubicBezTo>
                  <a:pt x="608161" y="16931"/>
                  <a:pt x="200981" y="8241"/>
                  <a:pt x="0" y="18288"/>
                </a:cubicBezTo>
                <a:cubicBezTo>
                  <a:pt x="-229" y="14222"/>
                  <a:pt x="509" y="5816"/>
                  <a:pt x="0" y="0"/>
                </a:cubicBezTo>
                <a:close/>
              </a:path>
              <a:path w="4572000" h="18288" stroke="0" extrusionOk="0">
                <a:moveTo>
                  <a:pt x="0" y="0"/>
                </a:moveTo>
                <a:cubicBezTo>
                  <a:pt x="143285" y="-9565"/>
                  <a:pt x="327959" y="-11498"/>
                  <a:pt x="561703" y="0"/>
                </a:cubicBezTo>
                <a:cubicBezTo>
                  <a:pt x="795447" y="11498"/>
                  <a:pt x="838260" y="18255"/>
                  <a:pt x="1077686" y="0"/>
                </a:cubicBezTo>
                <a:cubicBezTo>
                  <a:pt x="1317112" y="-18255"/>
                  <a:pt x="1437472" y="23514"/>
                  <a:pt x="1639389" y="0"/>
                </a:cubicBezTo>
                <a:cubicBezTo>
                  <a:pt x="1841306" y="-23514"/>
                  <a:pt x="2037142" y="-12551"/>
                  <a:pt x="2292531" y="0"/>
                </a:cubicBezTo>
                <a:cubicBezTo>
                  <a:pt x="2547920" y="12551"/>
                  <a:pt x="2810436" y="-20352"/>
                  <a:pt x="2991394" y="0"/>
                </a:cubicBezTo>
                <a:cubicBezTo>
                  <a:pt x="3172352" y="20352"/>
                  <a:pt x="3530025" y="-13347"/>
                  <a:pt x="3735977" y="0"/>
                </a:cubicBezTo>
                <a:cubicBezTo>
                  <a:pt x="3941929" y="13347"/>
                  <a:pt x="4161497" y="34086"/>
                  <a:pt x="4572000" y="0"/>
                </a:cubicBezTo>
                <a:cubicBezTo>
                  <a:pt x="4571545" y="6162"/>
                  <a:pt x="4571903" y="11775"/>
                  <a:pt x="4572000" y="18288"/>
                </a:cubicBezTo>
                <a:cubicBezTo>
                  <a:pt x="4228040" y="36490"/>
                  <a:pt x="4199736" y="42557"/>
                  <a:pt x="3873137" y="18288"/>
                </a:cubicBezTo>
                <a:cubicBezTo>
                  <a:pt x="3546538" y="-5981"/>
                  <a:pt x="3472124" y="16809"/>
                  <a:pt x="3128554" y="18288"/>
                </a:cubicBezTo>
                <a:cubicBezTo>
                  <a:pt x="2784984" y="19767"/>
                  <a:pt x="2735896" y="-17781"/>
                  <a:pt x="2383971" y="18288"/>
                </a:cubicBezTo>
                <a:cubicBezTo>
                  <a:pt x="2032046" y="54357"/>
                  <a:pt x="2019324" y="2920"/>
                  <a:pt x="1867989" y="18288"/>
                </a:cubicBezTo>
                <a:cubicBezTo>
                  <a:pt x="1716654" y="33656"/>
                  <a:pt x="1418675" y="32575"/>
                  <a:pt x="1169126" y="18288"/>
                </a:cubicBezTo>
                <a:cubicBezTo>
                  <a:pt x="919577" y="4001"/>
                  <a:pt x="798537" y="16165"/>
                  <a:pt x="561703" y="18288"/>
                </a:cubicBezTo>
                <a:cubicBezTo>
                  <a:pt x="324869" y="20411"/>
                  <a:pt x="221395" y="-912"/>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Symbol zastępczy zawartości 10" descr="Obraz zawierający tekst, papier, czarne i białe, list&#10;&#10;Opis wygenerowany automatycznie">
            <a:extLst>
              <a:ext uri="{FF2B5EF4-FFF2-40B4-BE49-F238E27FC236}">
                <a16:creationId xmlns:a16="http://schemas.microsoft.com/office/drawing/2014/main" id="{CC32C6AF-EB78-59F9-ACA3-8ED9B9AD9E1C}"/>
              </a:ext>
            </a:extLst>
          </p:cNvPr>
          <p:cNvPicPr>
            <a:picLocks noChangeAspect="1"/>
          </p:cNvPicPr>
          <p:nvPr/>
        </p:nvPicPr>
        <p:blipFill>
          <a:blip r:embed="rId3"/>
          <a:stretch>
            <a:fillRect/>
          </a:stretch>
        </p:blipFill>
        <p:spPr>
          <a:xfrm>
            <a:off x="838201" y="1704855"/>
            <a:ext cx="2476500" cy="3251200"/>
          </a:xfrm>
          <a:prstGeom prst="rect">
            <a:avLst/>
          </a:prstGeom>
        </p:spPr>
      </p:pic>
      <p:pic>
        <p:nvPicPr>
          <p:cNvPr id="12" name="Obraz 11" descr="Obraz zawierający tekst, papier, dokument, list&#10;&#10;Opis wygenerowany automatycznie">
            <a:extLst>
              <a:ext uri="{FF2B5EF4-FFF2-40B4-BE49-F238E27FC236}">
                <a16:creationId xmlns:a16="http://schemas.microsoft.com/office/drawing/2014/main" id="{39EB8838-8E58-3666-98C8-D29FBFD2240F}"/>
              </a:ext>
            </a:extLst>
          </p:cNvPr>
          <p:cNvPicPr>
            <a:picLocks noChangeAspect="1"/>
          </p:cNvPicPr>
          <p:nvPr/>
        </p:nvPicPr>
        <p:blipFill>
          <a:blip r:embed="rId4"/>
          <a:stretch>
            <a:fillRect/>
          </a:stretch>
        </p:blipFill>
        <p:spPr>
          <a:xfrm>
            <a:off x="9144650" y="1704855"/>
            <a:ext cx="2476500" cy="3251200"/>
          </a:xfrm>
          <a:prstGeom prst="rect">
            <a:avLst/>
          </a:prstGeom>
        </p:spPr>
      </p:pic>
      <p:pic>
        <p:nvPicPr>
          <p:cNvPr id="13" name="Symbol zastępczy zawartości 10" descr="Obraz zawierający tekst, papier, czarne i białe, list&#10;&#10;Opis wygenerowany automatycznie">
            <a:extLst>
              <a:ext uri="{FF2B5EF4-FFF2-40B4-BE49-F238E27FC236}">
                <a16:creationId xmlns:a16="http://schemas.microsoft.com/office/drawing/2014/main" id="{31B05B7F-198C-7B41-503E-DFF753A9ED2E}"/>
              </a:ext>
            </a:extLst>
          </p:cNvPr>
          <p:cNvPicPr>
            <a:picLocks noChangeAspect="1"/>
          </p:cNvPicPr>
          <p:nvPr/>
        </p:nvPicPr>
        <p:blipFill rotWithShape="1">
          <a:blip r:embed="rId3"/>
          <a:srcRect l="4494" t="22728" r="3325" b="70033"/>
          <a:stretch/>
        </p:blipFill>
        <p:spPr>
          <a:xfrm>
            <a:off x="1833415" y="4274262"/>
            <a:ext cx="8525170" cy="878883"/>
          </a:xfrm>
          <a:prstGeom prst="rect">
            <a:avLst/>
          </a:prstGeom>
        </p:spPr>
      </p:pic>
      <p:pic>
        <p:nvPicPr>
          <p:cNvPr id="14" name="Obraz 13" descr="Obraz zawierający tekst, papier, dokument, list&#10;&#10;Opis wygenerowany automatycznie">
            <a:extLst>
              <a:ext uri="{FF2B5EF4-FFF2-40B4-BE49-F238E27FC236}">
                <a16:creationId xmlns:a16="http://schemas.microsoft.com/office/drawing/2014/main" id="{26C2707C-1107-2569-3667-1F6BE009A3F8}"/>
              </a:ext>
            </a:extLst>
          </p:cNvPr>
          <p:cNvPicPr>
            <a:picLocks noChangeAspect="1"/>
          </p:cNvPicPr>
          <p:nvPr/>
        </p:nvPicPr>
        <p:blipFill rotWithShape="1">
          <a:blip r:embed="rId4"/>
          <a:srcRect t="22735" b="70424"/>
          <a:stretch/>
        </p:blipFill>
        <p:spPr>
          <a:xfrm>
            <a:off x="1372857" y="5626860"/>
            <a:ext cx="9180524" cy="824400"/>
          </a:xfrm>
          <a:prstGeom prst="rect">
            <a:avLst/>
          </a:prstGeom>
        </p:spPr>
      </p:pic>
      <p:sp>
        <p:nvSpPr>
          <p:cNvPr id="15" name="Prostokąt 14">
            <a:extLst>
              <a:ext uri="{FF2B5EF4-FFF2-40B4-BE49-F238E27FC236}">
                <a16:creationId xmlns:a16="http://schemas.microsoft.com/office/drawing/2014/main" id="{79187A02-14A7-2C5B-7FC4-573DD320E515}"/>
              </a:ext>
            </a:extLst>
          </p:cNvPr>
          <p:cNvSpPr/>
          <p:nvPr/>
        </p:nvSpPr>
        <p:spPr>
          <a:xfrm>
            <a:off x="9267344" y="2458661"/>
            <a:ext cx="2353806" cy="201478"/>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6" name="Prostokąt 15">
            <a:extLst>
              <a:ext uri="{FF2B5EF4-FFF2-40B4-BE49-F238E27FC236}">
                <a16:creationId xmlns:a16="http://schemas.microsoft.com/office/drawing/2014/main" id="{44133F1B-2A12-7D4F-6C71-88E94910543A}"/>
              </a:ext>
            </a:extLst>
          </p:cNvPr>
          <p:cNvSpPr/>
          <p:nvPr/>
        </p:nvSpPr>
        <p:spPr>
          <a:xfrm>
            <a:off x="899548" y="2449822"/>
            <a:ext cx="2353806" cy="201478"/>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cxnSp>
        <p:nvCxnSpPr>
          <p:cNvPr id="17" name="Łącznik łamany 16">
            <a:extLst>
              <a:ext uri="{FF2B5EF4-FFF2-40B4-BE49-F238E27FC236}">
                <a16:creationId xmlns:a16="http://schemas.microsoft.com/office/drawing/2014/main" id="{DED6935F-17F7-0E81-5412-66F2A8BC0117}"/>
              </a:ext>
            </a:extLst>
          </p:cNvPr>
          <p:cNvCxnSpPr>
            <a:stCxn id="16" idx="3"/>
            <a:endCxn id="13" idx="0"/>
          </p:cNvCxnSpPr>
          <p:nvPr/>
        </p:nvCxnSpPr>
        <p:spPr>
          <a:xfrm>
            <a:off x="3253354" y="2550561"/>
            <a:ext cx="2842646" cy="1723701"/>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8" name="Łącznik łamany 17">
            <a:extLst>
              <a:ext uri="{FF2B5EF4-FFF2-40B4-BE49-F238E27FC236}">
                <a16:creationId xmlns:a16="http://schemas.microsoft.com/office/drawing/2014/main" id="{42223544-19CE-1065-877B-3205F301BB96}"/>
              </a:ext>
            </a:extLst>
          </p:cNvPr>
          <p:cNvCxnSpPr>
            <a:stCxn id="15" idx="1"/>
            <a:endCxn id="13" idx="0"/>
          </p:cNvCxnSpPr>
          <p:nvPr/>
        </p:nvCxnSpPr>
        <p:spPr>
          <a:xfrm rot="10800000" flipV="1">
            <a:off x="6096000" y="2559400"/>
            <a:ext cx="3171344" cy="1714862"/>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06303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ppt_x"/>
                                          </p:val>
                                        </p:tav>
                                        <p:tav tm="100000">
                                          <p:val>
                                            <p:strVal val="#ppt_x"/>
                                          </p:val>
                                        </p:tav>
                                      </p:tavLst>
                                    </p:anim>
                                    <p:anim calcmode="lin" valueType="num">
                                      <p:cBhvr additive="base">
                                        <p:cTn id="1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 calcmode="lin" valueType="num">
                                      <p:cBhvr additive="base">
                                        <p:cTn id="17" dur="500" fill="hold"/>
                                        <p:tgtEl>
                                          <p:spTgt spid="16"/>
                                        </p:tgtEl>
                                        <p:attrNameLst>
                                          <p:attrName>ppt_x</p:attrName>
                                        </p:attrNameLst>
                                      </p:cBhvr>
                                      <p:tavLst>
                                        <p:tav tm="0">
                                          <p:val>
                                            <p:strVal val="#ppt_x"/>
                                          </p:val>
                                        </p:tav>
                                        <p:tav tm="100000">
                                          <p:val>
                                            <p:strVal val="#ppt_x"/>
                                          </p:val>
                                        </p:tav>
                                      </p:tavLst>
                                    </p:anim>
                                    <p:anim calcmode="lin" valueType="num">
                                      <p:cBhvr additive="base">
                                        <p:cTn id="18" dur="500" fill="hold"/>
                                        <p:tgtEl>
                                          <p:spTgt spid="16"/>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17"/>
                                        </p:tgtEl>
                                        <p:attrNameLst>
                                          <p:attrName>style.visibility</p:attrName>
                                        </p:attrNameLst>
                                      </p:cBhvr>
                                      <p:to>
                                        <p:strVal val="visible"/>
                                      </p:to>
                                    </p:set>
                                    <p:anim calcmode="lin" valueType="num">
                                      <p:cBhvr additive="base">
                                        <p:cTn id="21" dur="500" fill="hold"/>
                                        <p:tgtEl>
                                          <p:spTgt spid="17"/>
                                        </p:tgtEl>
                                        <p:attrNameLst>
                                          <p:attrName>ppt_x</p:attrName>
                                        </p:attrNameLst>
                                      </p:cBhvr>
                                      <p:tavLst>
                                        <p:tav tm="0">
                                          <p:val>
                                            <p:strVal val="#ppt_x"/>
                                          </p:val>
                                        </p:tav>
                                        <p:tav tm="100000">
                                          <p:val>
                                            <p:strVal val="#ppt_x"/>
                                          </p:val>
                                        </p:tav>
                                      </p:tavLst>
                                    </p:anim>
                                    <p:anim calcmode="lin" valueType="num">
                                      <p:cBhvr additive="base">
                                        <p:cTn id="22" dur="500" fill="hold"/>
                                        <p:tgtEl>
                                          <p:spTgt spid="17"/>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18"/>
                                        </p:tgtEl>
                                        <p:attrNameLst>
                                          <p:attrName>style.visibility</p:attrName>
                                        </p:attrNameLst>
                                      </p:cBhvr>
                                      <p:to>
                                        <p:strVal val="visible"/>
                                      </p:to>
                                    </p:set>
                                    <p:anim calcmode="lin" valueType="num">
                                      <p:cBhvr additive="base">
                                        <p:cTn id="25" dur="500" fill="hold"/>
                                        <p:tgtEl>
                                          <p:spTgt spid="18"/>
                                        </p:tgtEl>
                                        <p:attrNameLst>
                                          <p:attrName>ppt_x</p:attrName>
                                        </p:attrNameLst>
                                      </p:cBhvr>
                                      <p:tavLst>
                                        <p:tav tm="0">
                                          <p:val>
                                            <p:strVal val="#ppt_x"/>
                                          </p:val>
                                        </p:tav>
                                        <p:tav tm="100000">
                                          <p:val>
                                            <p:strVal val="#ppt_x"/>
                                          </p:val>
                                        </p:tav>
                                      </p:tavLst>
                                    </p:anim>
                                    <p:anim calcmode="lin" valueType="num">
                                      <p:cBhvr additive="base">
                                        <p:cTn id="26" dur="500" fill="hold"/>
                                        <p:tgtEl>
                                          <p:spTgt spid="18"/>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anim calcmode="lin" valueType="num">
                                      <p:cBhvr additive="base">
                                        <p:cTn id="29" dur="500" fill="hold"/>
                                        <p:tgtEl>
                                          <p:spTgt spid="15"/>
                                        </p:tgtEl>
                                        <p:attrNameLst>
                                          <p:attrName>ppt_x</p:attrName>
                                        </p:attrNameLst>
                                      </p:cBhvr>
                                      <p:tavLst>
                                        <p:tav tm="0">
                                          <p:val>
                                            <p:strVal val="#ppt_x"/>
                                          </p:val>
                                        </p:tav>
                                        <p:tav tm="100000">
                                          <p:val>
                                            <p:strVal val="#ppt_x"/>
                                          </p:val>
                                        </p:tav>
                                      </p:tavLst>
                                    </p:anim>
                                    <p:anim calcmode="lin" valueType="num">
                                      <p:cBhvr additive="base">
                                        <p:cTn id="30"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13"/>
                                        </p:tgtEl>
                                        <p:attrNameLst>
                                          <p:attrName>style.visibility</p:attrName>
                                        </p:attrNameLst>
                                      </p:cBhvr>
                                      <p:to>
                                        <p:strVal val="visible"/>
                                      </p:to>
                                    </p:set>
                                    <p:anim calcmode="lin" valueType="num">
                                      <p:cBhvr additive="base">
                                        <p:cTn id="35" dur="500" fill="hold"/>
                                        <p:tgtEl>
                                          <p:spTgt spid="13"/>
                                        </p:tgtEl>
                                        <p:attrNameLst>
                                          <p:attrName>ppt_x</p:attrName>
                                        </p:attrNameLst>
                                      </p:cBhvr>
                                      <p:tavLst>
                                        <p:tav tm="0">
                                          <p:val>
                                            <p:strVal val="#ppt_x"/>
                                          </p:val>
                                        </p:tav>
                                        <p:tav tm="100000">
                                          <p:val>
                                            <p:strVal val="#ppt_x"/>
                                          </p:val>
                                        </p:tav>
                                      </p:tavLst>
                                    </p:anim>
                                    <p:anim calcmode="lin" valueType="num">
                                      <p:cBhvr additive="base">
                                        <p:cTn id="36" dur="500" fill="hold"/>
                                        <p:tgtEl>
                                          <p:spTgt spid="13"/>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14"/>
                                        </p:tgtEl>
                                        <p:attrNameLst>
                                          <p:attrName>style.visibility</p:attrName>
                                        </p:attrNameLst>
                                      </p:cBhvr>
                                      <p:to>
                                        <p:strVal val="visible"/>
                                      </p:to>
                                    </p:set>
                                    <p:anim calcmode="lin" valueType="num">
                                      <p:cBhvr additive="base">
                                        <p:cTn id="39" dur="500" fill="hold"/>
                                        <p:tgtEl>
                                          <p:spTgt spid="14"/>
                                        </p:tgtEl>
                                        <p:attrNameLst>
                                          <p:attrName>ppt_x</p:attrName>
                                        </p:attrNameLst>
                                      </p:cBhvr>
                                      <p:tavLst>
                                        <p:tav tm="0">
                                          <p:val>
                                            <p:strVal val="#ppt_x"/>
                                          </p:val>
                                        </p:tav>
                                        <p:tav tm="100000">
                                          <p:val>
                                            <p:strVal val="#ppt_x"/>
                                          </p:val>
                                        </p:tav>
                                      </p:tavLst>
                                    </p:anim>
                                    <p:anim calcmode="lin" valueType="num">
                                      <p:cBhvr additive="base">
                                        <p:cTn id="40"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BCED4D40-4B67-4331-AC48-79B82B4A47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ytuł 1">
            <a:extLst>
              <a:ext uri="{FF2B5EF4-FFF2-40B4-BE49-F238E27FC236}">
                <a16:creationId xmlns:a16="http://schemas.microsoft.com/office/drawing/2014/main" id="{8EA94BC4-0FD8-B557-7A17-8D45AFA98918}"/>
              </a:ext>
            </a:extLst>
          </p:cNvPr>
          <p:cNvSpPr>
            <a:spLocks noGrp="1"/>
          </p:cNvSpPr>
          <p:nvPr>
            <p:ph type="title"/>
          </p:nvPr>
        </p:nvSpPr>
        <p:spPr>
          <a:xfrm>
            <a:off x="638882" y="447119"/>
            <a:ext cx="10909640" cy="1249394"/>
          </a:xfrm>
        </p:spPr>
        <p:txBody>
          <a:bodyPr vert="horz" lIns="91440" tIns="45720" rIns="91440" bIns="45720" rtlCol="0" anchor="ctr">
            <a:normAutofit/>
          </a:bodyPr>
          <a:lstStyle/>
          <a:p>
            <a:pPr algn="ctr"/>
            <a:r>
              <a:rPr lang="pl-PL" sz="4800" dirty="0"/>
              <a:t>Falka anizotropowa</a:t>
            </a:r>
            <a:endParaRPr lang="en-US" sz="4800" kern="1200" dirty="0">
              <a:solidFill>
                <a:schemeClr val="tx1"/>
              </a:solidFill>
              <a:latin typeface="+mj-lt"/>
              <a:ea typeface="+mj-ea"/>
              <a:cs typeface="+mj-cs"/>
            </a:endParaRPr>
          </a:p>
        </p:txBody>
      </p:sp>
      <p:sp>
        <p:nvSpPr>
          <p:cNvPr id="32" name="sketch line">
            <a:extLst>
              <a:ext uri="{FF2B5EF4-FFF2-40B4-BE49-F238E27FC236}">
                <a16:creationId xmlns:a16="http://schemas.microsoft.com/office/drawing/2014/main" id="{670CEDEF-4F34-412E-84EE-329C1E93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1733454"/>
            <a:ext cx="4572000" cy="18288"/>
          </a:xfrm>
          <a:custGeom>
            <a:avLst/>
            <a:gdLst>
              <a:gd name="connsiteX0" fmla="*/ 0 w 4572000"/>
              <a:gd name="connsiteY0" fmla="*/ 0 h 18288"/>
              <a:gd name="connsiteX1" fmla="*/ 515983 w 4572000"/>
              <a:gd name="connsiteY1" fmla="*/ 0 h 18288"/>
              <a:gd name="connsiteX2" fmla="*/ 1031966 w 4572000"/>
              <a:gd name="connsiteY2" fmla="*/ 0 h 18288"/>
              <a:gd name="connsiteX3" fmla="*/ 1639389 w 4572000"/>
              <a:gd name="connsiteY3" fmla="*/ 0 h 18288"/>
              <a:gd name="connsiteX4" fmla="*/ 2383971 w 4572000"/>
              <a:gd name="connsiteY4" fmla="*/ 0 h 18288"/>
              <a:gd name="connsiteX5" fmla="*/ 2945674 w 4572000"/>
              <a:gd name="connsiteY5" fmla="*/ 0 h 18288"/>
              <a:gd name="connsiteX6" fmla="*/ 3507377 w 4572000"/>
              <a:gd name="connsiteY6" fmla="*/ 0 h 18288"/>
              <a:gd name="connsiteX7" fmla="*/ 4572000 w 4572000"/>
              <a:gd name="connsiteY7" fmla="*/ 0 h 18288"/>
              <a:gd name="connsiteX8" fmla="*/ 4572000 w 4572000"/>
              <a:gd name="connsiteY8" fmla="*/ 18288 h 18288"/>
              <a:gd name="connsiteX9" fmla="*/ 3873137 w 4572000"/>
              <a:gd name="connsiteY9" fmla="*/ 18288 h 18288"/>
              <a:gd name="connsiteX10" fmla="*/ 3311434 w 4572000"/>
              <a:gd name="connsiteY10" fmla="*/ 18288 h 18288"/>
              <a:gd name="connsiteX11" fmla="*/ 2749731 w 4572000"/>
              <a:gd name="connsiteY11" fmla="*/ 18288 h 18288"/>
              <a:gd name="connsiteX12" fmla="*/ 2050869 w 4572000"/>
              <a:gd name="connsiteY12" fmla="*/ 18288 h 18288"/>
              <a:gd name="connsiteX13" fmla="*/ 1306286 w 4572000"/>
              <a:gd name="connsiteY13" fmla="*/ 18288 h 18288"/>
              <a:gd name="connsiteX14" fmla="*/ 790303 w 4572000"/>
              <a:gd name="connsiteY14" fmla="*/ 18288 h 18288"/>
              <a:gd name="connsiteX15" fmla="*/ 0 w 4572000"/>
              <a:gd name="connsiteY15" fmla="*/ 18288 h 18288"/>
              <a:gd name="connsiteX16" fmla="*/ 0 w 45720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18288" fill="none" extrusionOk="0">
                <a:moveTo>
                  <a:pt x="0" y="0"/>
                </a:moveTo>
                <a:cubicBezTo>
                  <a:pt x="105156" y="-20963"/>
                  <a:pt x="340432" y="822"/>
                  <a:pt x="515983" y="0"/>
                </a:cubicBezTo>
                <a:cubicBezTo>
                  <a:pt x="691534" y="-822"/>
                  <a:pt x="850679" y="16479"/>
                  <a:pt x="1031966" y="0"/>
                </a:cubicBezTo>
                <a:cubicBezTo>
                  <a:pt x="1213253" y="-16479"/>
                  <a:pt x="1443646" y="-18730"/>
                  <a:pt x="1639389" y="0"/>
                </a:cubicBezTo>
                <a:cubicBezTo>
                  <a:pt x="1835132" y="18730"/>
                  <a:pt x="2159975" y="18531"/>
                  <a:pt x="2383971" y="0"/>
                </a:cubicBezTo>
                <a:cubicBezTo>
                  <a:pt x="2607967" y="-18531"/>
                  <a:pt x="2719096" y="-12030"/>
                  <a:pt x="2945674" y="0"/>
                </a:cubicBezTo>
                <a:cubicBezTo>
                  <a:pt x="3172252" y="12030"/>
                  <a:pt x="3269167" y="27666"/>
                  <a:pt x="3507377" y="0"/>
                </a:cubicBezTo>
                <a:cubicBezTo>
                  <a:pt x="3745587" y="-27666"/>
                  <a:pt x="4116741" y="18705"/>
                  <a:pt x="4572000" y="0"/>
                </a:cubicBezTo>
                <a:cubicBezTo>
                  <a:pt x="4572895" y="8974"/>
                  <a:pt x="4571454" y="9359"/>
                  <a:pt x="4572000" y="18288"/>
                </a:cubicBezTo>
                <a:cubicBezTo>
                  <a:pt x="4374698" y="3942"/>
                  <a:pt x="4098874" y="-11042"/>
                  <a:pt x="3873137" y="18288"/>
                </a:cubicBezTo>
                <a:cubicBezTo>
                  <a:pt x="3647400" y="47618"/>
                  <a:pt x="3517055" y="5421"/>
                  <a:pt x="3311434" y="18288"/>
                </a:cubicBezTo>
                <a:cubicBezTo>
                  <a:pt x="3105813" y="31155"/>
                  <a:pt x="3025168" y="17856"/>
                  <a:pt x="2749731" y="18288"/>
                </a:cubicBezTo>
                <a:cubicBezTo>
                  <a:pt x="2474294" y="18720"/>
                  <a:pt x="2291766" y="-14168"/>
                  <a:pt x="2050869" y="18288"/>
                </a:cubicBezTo>
                <a:cubicBezTo>
                  <a:pt x="1809972" y="50744"/>
                  <a:pt x="1540276" y="46798"/>
                  <a:pt x="1306286" y="18288"/>
                </a:cubicBezTo>
                <a:cubicBezTo>
                  <a:pt x="1072296" y="-10222"/>
                  <a:pt x="972445" y="19645"/>
                  <a:pt x="790303" y="18288"/>
                </a:cubicBezTo>
                <a:cubicBezTo>
                  <a:pt x="608161" y="16931"/>
                  <a:pt x="200981" y="8241"/>
                  <a:pt x="0" y="18288"/>
                </a:cubicBezTo>
                <a:cubicBezTo>
                  <a:pt x="-229" y="14222"/>
                  <a:pt x="509" y="5816"/>
                  <a:pt x="0" y="0"/>
                </a:cubicBezTo>
                <a:close/>
              </a:path>
              <a:path w="4572000" h="18288" stroke="0" extrusionOk="0">
                <a:moveTo>
                  <a:pt x="0" y="0"/>
                </a:moveTo>
                <a:cubicBezTo>
                  <a:pt x="143285" y="-9565"/>
                  <a:pt x="327959" y="-11498"/>
                  <a:pt x="561703" y="0"/>
                </a:cubicBezTo>
                <a:cubicBezTo>
                  <a:pt x="795447" y="11498"/>
                  <a:pt x="838260" y="18255"/>
                  <a:pt x="1077686" y="0"/>
                </a:cubicBezTo>
                <a:cubicBezTo>
                  <a:pt x="1317112" y="-18255"/>
                  <a:pt x="1437472" y="23514"/>
                  <a:pt x="1639389" y="0"/>
                </a:cubicBezTo>
                <a:cubicBezTo>
                  <a:pt x="1841306" y="-23514"/>
                  <a:pt x="2037142" y="-12551"/>
                  <a:pt x="2292531" y="0"/>
                </a:cubicBezTo>
                <a:cubicBezTo>
                  <a:pt x="2547920" y="12551"/>
                  <a:pt x="2810436" y="-20352"/>
                  <a:pt x="2991394" y="0"/>
                </a:cubicBezTo>
                <a:cubicBezTo>
                  <a:pt x="3172352" y="20352"/>
                  <a:pt x="3530025" y="-13347"/>
                  <a:pt x="3735977" y="0"/>
                </a:cubicBezTo>
                <a:cubicBezTo>
                  <a:pt x="3941929" y="13347"/>
                  <a:pt x="4161497" y="34086"/>
                  <a:pt x="4572000" y="0"/>
                </a:cubicBezTo>
                <a:cubicBezTo>
                  <a:pt x="4571545" y="6162"/>
                  <a:pt x="4571903" y="11775"/>
                  <a:pt x="4572000" y="18288"/>
                </a:cubicBezTo>
                <a:cubicBezTo>
                  <a:pt x="4228040" y="36490"/>
                  <a:pt x="4199736" y="42557"/>
                  <a:pt x="3873137" y="18288"/>
                </a:cubicBezTo>
                <a:cubicBezTo>
                  <a:pt x="3546538" y="-5981"/>
                  <a:pt x="3472124" y="16809"/>
                  <a:pt x="3128554" y="18288"/>
                </a:cubicBezTo>
                <a:cubicBezTo>
                  <a:pt x="2784984" y="19767"/>
                  <a:pt x="2735896" y="-17781"/>
                  <a:pt x="2383971" y="18288"/>
                </a:cubicBezTo>
                <a:cubicBezTo>
                  <a:pt x="2032046" y="54357"/>
                  <a:pt x="2019324" y="2920"/>
                  <a:pt x="1867989" y="18288"/>
                </a:cubicBezTo>
                <a:cubicBezTo>
                  <a:pt x="1716654" y="33656"/>
                  <a:pt x="1418675" y="32575"/>
                  <a:pt x="1169126" y="18288"/>
                </a:cubicBezTo>
                <a:cubicBezTo>
                  <a:pt x="919577" y="4001"/>
                  <a:pt x="798537" y="16165"/>
                  <a:pt x="561703" y="18288"/>
                </a:cubicBezTo>
                <a:cubicBezTo>
                  <a:pt x="324869" y="20411"/>
                  <a:pt x="221395" y="-912"/>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Symbol zastępczy zawartości 5" descr="Obraz zawierający zrzut ekranu, czarne i białe&#10;&#10;Opis wygenerowany automatycznie">
            <a:extLst>
              <a:ext uri="{FF2B5EF4-FFF2-40B4-BE49-F238E27FC236}">
                <a16:creationId xmlns:a16="http://schemas.microsoft.com/office/drawing/2014/main" id="{52B8763D-9DC9-95EA-F7D8-957D284A2952}"/>
              </a:ext>
            </a:extLst>
          </p:cNvPr>
          <p:cNvPicPr>
            <a:picLocks noChangeAspect="1"/>
          </p:cNvPicPr>
          <p:nvPr/>
        </p:nvPicPr>
        <p:blipFill>
          <a:blip r:embed="rId3"/>
          <a:stretch>
            <a:fillRect/>
          </a:stretch>
        </p:blipFill>
        <p:spPr>
          <a:xfrm>
            <a:off x="641699" y="2068872"/>
            <a:ext cx="4457700" cy="3987800"/>
          </a:xfrm>
          <a:prstGeom prst="rect">
            <a:avLst/>
          </a:prstGeom>
        </p:spPr>
      </p:pic>
      <p:pic>
        <p:nvPicPr>
          <p:cNvPr id="14" name="Obraz 13" descr="Obraz zawierający szkic, diagram, rysowanie, origami&#10;&#10;Opis wygenerowany automatycznie">
            <a:extLst>
              <a:ext uri="{FF2B5EF4-FFF2-40B4-BE49-F238E27FC236}">
                <a16:creationId xmlns:a16="http://schemas.microsoft.com/office/drawing/2014/main" id="{5B645421-463A-BDB1-4169-C90E620F6CCD}"/>
              </a:ext>
            </a:extLst>
          </p:cNvPr>
          <p:cNvPicPr>
            <a:picLocks noChangeAspect="1"/>
          </p:cNvPicPr>
          <p:nvPr/>
        </p:nvPicPr>
        <p:blipFill>
          <a:blip r:embed="rId4"/>
          <a:stretch>
            <a:fillRect/>
          </a:stretch>
        </p:blipFill>
        <p:spPr>
          <a:xfrm>
            <a:off x="5099399" y="2789265"/>
            <a:ext cx="6449123" cy="2424058"/>
          </a:xfrm>
          <a:prstGeom prst="rect">
            <a:avLst/>
          </a:prstGeom>
        </p:spPr>
      </p:pic>
    </p:spTree>
    <p:extLst>
      <p:ext uri="{BB962C8B-B14F-4D97-AF65-F5344CB8AC3E}">
        <p14:creationId xmlns:p14="http://schemas.microsoft.com/office/powerpoint/2010/main" val="40853095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BCED4D40-4B67-4331-AC48-79B82B4A47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ytuł 1">
            <a:extLst>
              <a:ext uri="{FF2B5EF4-FFF2-40B4-BE49-F238E27FC236}">
                <a16:creationId xmlns:a16="http://schemas.microsoft.com/office/drawing/2014/main" id="{8EA94BC4-0FD8-B557-7A17-8D45AFA98918}"/>
              </a:ext>
            </a:extLst>
          </p:cNvPr>
          <p:cNvSpPr>
            <a:spLocks noGrp="1"/>
          </p:cNvSpPr>
          <p:nvPr>
            <p:ph type="title"/>
          </p:nvPr>
        </p:nvSpPr>
        <p:spPr>
          <a:xfrm>
            <a:off x="638882" y="447119"/>
            <a:ext cx="10909640" cy="1249394"/>
          </a:xfrm>
        </p:spPr>
        <p:txBody>
          <a:bodyPr vert="horz" lIns="91440" tIns="45720" rIns="91440" bIns="45720" rtlCol="0" anchor="ctr">
            <a:normAutofit/>
          </a:bodyPr>
          <a:lstStyle/>
          <a:p>
            <a:pPr algn="ctr"/>
            <a:r>
              <a:rPr lang="pl-PL" sz="4800" dirty="0"/>
              <a:t>Falki anizotropowe – wykrywanie tabel </a:t>
            </a:r>
            <a:endParaRPr lang="en-US" sz="4800" kern="1200" dirty="0">
              <a:solidFill>
                <a:schemeClr val="tx1"/>
              </a:solidFill>
              <a:latin typeface="+mj-lt"/>
              <a:ea typeface="+mj-ea"/>
              <a:cs typeface="+mj-cs"/>
            </a:endParaRPr>
          </a:p>
        </p:txBody>
      </p:sp>
      <p:sp>
        <p:nvSpPr>
          <p:cNvPr id="32" name="sketch line">
            <a:extLst>
              <a:ext uri="{FF2B5EF4-FFF2-40B4-BE49-F238E27FC236}">
                <a16:creationId xmlns:a16="http://schemas.microsoft.com/office/drawing/2014/main" id="{670CEDEF-4F34-412E-84EE-329C1E93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1733454"/>
            <a:ext cx="4572000" cy="18288"/>
          </a:xfrm>
          <a:custGeom>
            <a:avLst/>
            <a:gdLst>
              <a:gd name="connsiteX0" fmla="*/ 0 w 4572000"/>
              <a:gd name="connsiteY0" fmla="*/ 0 h 18288"/>
              <a:gd name="connsiteX1" fmla="*/ 515983 w 4572000"/>
              <a:gd name="connsiteY1" fmla="*/ 0 h 18288"/>
              <a:gd name="connsiteX2" fmla="*/ 1031966 w 4572000"/>
              <a:gd name="connsiteY2" fmla="*/ 0 h 18288"/>
              <a:gd name="connsiteX3" fmla="*/ 1639389 w 4572000"/>
              <a:gd name="connsiteY3" fmla="*/ 0 h 18288"/>
              <a:gd name="connsiteX4" fmla="*/ 2383971 w 4572000"/>
              <a:gd name="connsiteY4" fmla="*/ 0 h 18288"/>
              <a:gd name="connsiteX5" fmla="*/ 2945674 w 4572000"/>
              <a:gd name="connsiteY5" fmla="*/ 0 h 18288"/>
              <a:gd name="connsiteX6" fmla="*/ 3507377 w 4572000"/>
              <a:gd name="connsiteY6" fmla="*/ 0 h 18288"/>
              <a:gd name="connsiteX7" fmla="*/ 4572000 w 4572000"/>
              <a:gd name="connsiteY7" fmla="*/ 0 h 18288"/>
              <a:gd name="connsiteX8" fmla="*/ 4572000 w 4572000"/>
              <a:gd name="connsiteY8" fmla="*/ 18288 h 18288"/>
              <a:gd name="connsiteX9" fmla="*/ 3873137 w 4572000"/>
              <a:gd name="connsiteY9" fmla="*/ 18288 h 18288"/>
              <a:gd name="connsiteX10" fmla="*/ 3311434 w 4572000"/>
              <a:gd name="connsiteY10" fmla="*/ 18288 h 18288"/>
              <a:gd name="connsiteX11" fmla="*/ 2749731 w 4572000"/>
              <a:gd name="connsiteY11" fmla="*/ 18288 h 18288"/>
              <a:gd name="connsiteX12" fmla="*/ 2050869 w 4572000"/>
              <a:gd name="connsiteY12" fmla="*/ 18288 h 18288"/>
              <a:gd name="connsiteX13" fmla="*/ 1306286 w 4572000"/>
              <a:gd name="connsiteY13" fmla="*/ 18288 h 18288"/>
              <a:gd name="connsiteX14" fmla="*/ 790303 w 4572000"/>
              <a:gd name="connsiteY14" fmla="*/ 18288 h 18288"/>
              <a:gd name="connsiteX15" fmla="*/ 0 w 4572000"/>
              <a:gd name="connsiteY15" fmla="*/ 18288 h 18288"/>
              <a:gd name="connsiteX16" fmla="*/ 0 w 45720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18288" fill="none" extrusionOk="0">
                <a:moveTo>
                  <a:pt x="0" y="0"/>
                </a:moveTo>
                <a:cubicBezTo>
                  <a:pt x="105156" y="-20963"/>
                  <a:pt x="340432" y="822"/>
                  <a:pt x="515983" y="0"/>
                </a:cubicBezTo>
                <a:cubicBezTo>
                  <a:pt x="691534" y="-822"/>
                  <a:pt x="850679" y="16479"/>
                  <a:pt x="1031966" y="0"/>
                </a:cubicBezTo>
                <a:cubicBezTo>
                  <a:pt x="1213253" y="-16479"/>
                  <a:pt x="1443646" y="-18730"/>
                  <a:pt x="1639389" y="0"/>
                </a:cubicBezTo>
                <a:cubicBezTo>
                  <a:pt x="1835132" y="18730"/>
                  <a:pt x="2159975" y="18531"/>
                  <a:pt x="2383971" y="0"/>
                </a:cubicBezTo>
                <a:cubicBezTo>
                  <a:pt x="2607967" y="-18531"/>
                  <a:pt x="2719096" y="-12030"/>
                  <a:pt x="2945674" y="0"/>
                </a:cubicBezTo>
                <a:cubicBezTo>
                  <a:pt x="3172252" y="12030"/>
                  <a:pt x="3269167" y="27666"/>
                  <a:pt x="3507377" y="0"/>
                </a:cubicBezTo>
                <a:cubicBezTo>
                  <a:pt x="3745587" y="-27666"/>
                  <a:pt x="4116741" y="18705"/>
                  <a:pt x="4572000" y="0"/>
                </a:cubicBezTo>
                <a:cubicBezTo>
                  <a:pt x="4572895" y="8974"/>
                  <a:pt x="4571454" y="9359"/>
                  <a:pt x="4572000" y="18288"/>
                </a:cubicBezTo>
                <a:cubicBezTo>
                  <a:pt x="4374698" y="3942"/>
                  <a:pt x="4098874" y="-11042"/>
                  <a:pt x="3873137" y="18288"/>
                </a:cubicBezTo>
                <a:cubicBezTo>
                  <a:pt x="3647400" y="47618"/>
                  <a:pt x="3517055" y="5421"/>
                  <a:pt x="3311434" y="18288"/>
                </a:cubicBezTo>
                <a:cubicBezTo>
                  <a:pt x="3105813" y="31155"/>
                  <a:pt x="3025168" y="17856"/>
                  <a:pt x="2749731" y="18288"/>
                </a:cubicBezTo>
                <a:cubicBezTo>
                  <a:pt x="2474294" y="18720"/>
                  <a:pt x="2291766" y="-14168"/>
                  <a:pt x="2050869" y="18288"/>
                </a:cubicBezTo>
                <a:cubicBezTo>
                  <a:pt x="1809972" y="50744"/>
                  <a:pt x="1540276" y="46798"/>
                  <a:pt x="1306286" y="18288"/>
                </a:cubicBezTo>
                <a:cubicBezTo>
                  <a:pt x="1072296" y="-10222"/>
                  <a:pt x="972445" y="19645"/>
                  <a:pt x="790303" y="18288"/>
                </a:cubicBezTo>
                <a:cubicBezTo>
                  <a:pt x="608161" y="16931"/>
                  <a:pt x="200981" y="8241"/>
                  <a:pt x="0" y="18288"/>
                </a:cubicBezTo>
                <a:cubicBezTo>
                  <a:pt x="-229" y="14222"/>
                  <a:pt x="509" y="5816"/>
                  <a:pt x="0" y="0"/>
                </a:cubicBezTo>
                <a:close/>
              </a:path>
              <a:path w="4572000" h="18288" stroke="0" extrusionOk="0">
                <a:moveTo>
                  <a:pt x="0" y="0"/>
                </a:moveTo>
                <a:cubicBezTo>
                  <a:pt x="143285" y="-9565"/>
                  <a:pt x="327959" y="-11498"/>
                  <a:pt x="561703" y="0"/>
                </a:cubicBezTo>
                <a:cubicBezTo>
                  <a:pt x="795447" y="11498"/>
                  <a:pt x="838260" y="18255"/>
                  <a:pt x="1077686" y="0"/>
                </a:cubicBezTo>
                <a:cubicBezTo>
                  <a:pt x="1317112" y="-18255"/>
                  <a:pt x="1437472" y="23514"/>
                  <a:pt x="1639389" y="0"/>
                </a:cubicBezTo>
                <a:cubicBezTo>
                  <a:pt x="1841306" y="-23514"/>
                  <a:pt x="2037142" y="-12551"/>
                  <a:pt x="2292531" y="0"/>
                </a:cubicBezTo>
                <a:cubicBezTo>
                  <a:pt x="2547920" y="12551"/>
                  <a:pt x="2810436" y="-20352"/>
                  <a:pt x="2991394" y="0"/>
                </a:cubicBezTo>
                <a:cubicBezTo>
                  <a:pt x="3172352" y="20352"/>
                  <a:pt x="3530025" y="-13347"/>
                  <a:pt x="3735977" y="0"/>
                </a:cubicBezTo>
                <a:cubicBezTo>
                  <a:pt x="3941929" y="13347"/>
                  <a:pt x="4161497" y="34086"/>
                  <a:pt x="4572000" y="0"/>
                </a:cubicBezTo>
                <a:cubicBezTo>
                  <a:pt x="4571545" y="6162"/>
                  <a:pt x="4571903" y="11775"/>
                  <a:pt x="4572000" y="18288"/>
                </a:cubicBezTo>
                <a:cubicBezTo>
                  <a:pt x="4228040" y="36490"/>
                  <a:pt x="4199736" y="42557"/>
                  <a:pt x="3873137" y="18288"/>
                </a:cubicBezTo>
                <a:cubicBezTo>
                  <a:pt x="3546538" y="-5981"/>
                  <a:pt x="3472124" y="16809"/>
                  <a:pt x="3128554" y="18288"/>
                </a:cubicBezTo>
                <a:cubicBezTo>
                  <a:pt x="2784984" y="19767"/>
                  <a:pt x="2735896" y="-17781"/>
                  <a:pt x="2383971" y="18288"/>
                </a:cubicBezTo>
                <a:cubicBezTo>
                  <a:pt x="2032046" y="54357"/>
                  <a:pt x="2019324" y="2920"/>
                  <a:pt x="1867989" y="18288"/>
                </a:cubicBezTo>
                <a:cubicBezTo>
                  <a:pt x="1716654" y="33656"/>
                  <a:pt x="1418675" y="32575"/>
                  <a:pt x="1169126" y="18288"/>
                </a:cubicBezTo>
                <a:cubicBezTo>
                  <a:pt x="919577" y="4001"/>
                  <a:pt x="798537" y="16165"/>
                  <a:pt x="561703" y="18288"/>
                </a:cubicBezTo>
                <a:cubicBezTo>
                  <a:pt x="324869" y="20411"/>
                  <a:pt x="221395" y="-912"/>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Symbol zastępczy zawartości 4" descr="Obraz zawierający tekst, dokument, zrzut ekranu, menu&#10;&#10;Opis wygenerowany automatycznie">
            <a:extLst>
              <a:ext uri="{FF2B5EF4-FFF2-40B4-BE49-F238E27FC236}">
                <a16:creationId xmlns:a16="http://schemas.microsoft.com/office/drawing/2014/main" id="{65D93D2C-22FA-389F-0B5C-DA5E36660BF9}"/>
              </a:ext>
            </a:extLst>
          </p:cNvPr>
          <p:cNvPicPr>
            <a:picLocks noGrp="1" noChangeAspect="1"/>
          </p:cNvPicPr>
          <p:nvPr>
            <p:ph idx="1"/>
          </p:nvPr>
        </p:nvPicPr>
        <p:blipFill>
          <a:blip r:embed="rId3"/>
          <a:stretch>
            <a:fillRect/>
          </a:stretch>
        </p:blipFill>
        <p:spPr>
          <a:xfrm>
            <a:off x="984380" y="1934568"/>
            <a:ext cx="3225951" cy="3901012"/>
          </a:xfrm>
        </p:spPr>
      </p:pic>
      <p:pic>
        <p:nvPicPr>
          <p:cNvPr id="4" name="Obraz 3" descr="Obraz zawierający tekst, zrzut ekranu, Czcionka, czarne i białe&#10;&#10;Opis wygenerowany automatycznie">
            <a:extLst>
              <a:ext uri="{FF2B5EF4-FFF2-40B4-BE49-F238E27FC236}">
                <a16:creationId xmlns:a16="http://schemas.microsoft.com/office/drawing/2014/main" id="{9A3E4736-F84D-C6CA-8E92-E0C9A2944F75}"/>
              </a:ext>
            </a:extLst>
          </p:cNvPr>
          <p:cNvPicPr>
            <a:picLocks noChangeAspect="1"/>
          </p:cNvPicPr>
          <p:nvPr/>
        </p:nvPicPr>
        <p:blipFill>
          <a:blip r:embed="rId4"/>
          <a:stretch>
            <a:fillRect/>
          </a:stretch>
        </p:blipFill>
        <p:spPr>
          <a:xfrm>
            <a:off x="4210331" y="2030299"/>
            <a:ext cx="3146786" cy="3805281"/>
          </a:xfrm>
          <a:prstGeom prst="rect">
            <a:avLst/>
          </a:prstGeom>
        </p:spPr>
      </p:pic>
      <p:pic>
        <p:nvPicPr>
          <p:cNvPr id="5" name="Obraz 4" descr="Obraz zawierający tekst, paragon, Równolegle, linia&#10;&#10;Opis wygenerowany automatycznie">
            <a:extLst>
              <a:ext uri="{FF2B5EF4-FFF2-40B4-BE49-F238E27FC236}">
                <a16:creationId xmlns:a16="http://schemas.microsoft.com/office/drawing/2014/main" id="{DF5B948F-5818-63E1-A546-E0ED1257A85A}"/>
              </a:ext>
            </a:extLst>
          </p:cNvPr>
          <p:cNvPicPr>
            <a:picLocks noChangeAspect="1"/>
          </p:cNvPicPr>
          <p:nvPr/>
        </p:nvPicPr>
        <p:blipFill>
          <a:blip r:embed="rId5"/>
          <a:stretch>
            <a:fillRect/>
          </a:stretch>
        </p:blipFill>
        <p:spPr>
          <a:xfrm>
            <a:off x="4508391" y="2030299"/>
            <a:ext cx="3148779" cy="3805281"/>
          </a:xfrm>
          <a:prstGeom prst="rect">
            <a:avLst/>
          </a:prstGeom>
        </p:spPr>
      </p:pic>
      <p:pic>
        <p:nvPicPr>
          <p:cNvPr id="6" name="Obraz 5" descr="Obraz zawierający tekst, zrzut ekranu, paragon, numer&#10;&#10;Opis wygenerowany automatycznie">
            <a:extLst>
              <a:ext uri="{FF2B5EF4-FFF2-40B4-BE49-F238E27FC236}">
                <a16:creationId xmlns:a16="http://schemas.microsoft.com/office/drawing/2014/main" id="{A47698F9-C1B8-C079-5FF7-FA18A9684248}"/>
              </a:ext>
            </a:extLst>
          </p:cNvPr>
          <p:cNvPicPr>
            <a:picLocks noChangeAspect="1"/>
          </p:cNvPicPr>
          <p:nvPr/>
        </p:nvPicPr>
        <p:blipFill>
          <a:blip r:embed="rId6"/>
          <a:stretch>
            <a:fillRect/>
          </a:stretch>
        </p:blipFill>
        <p:spPr>
          <a:xfrm>
            <a:off x="5098605" y="2143632"/>
            <a:ext cx="3110667" cy="3482884"/>
          </a:xfrm>
          <a:prstGeom prst="rect">
            <a:avLst/>
          </a:prstGeom>
        </p:spPr>
      </p:pic>
      <p:pic>
        <p:nvPicPr>
          <p:cNvPr id="7" name="Obraz 6" descr="Obraz zawierający linia, Prostokąt, Równolegle, tekst&#10;&#10;Opis wygenerowany automatycznie">
            <a:extLst>
              <a:ext uri="{FF2B5EF4-FFF2-40B4-BE49-F238E27FC236}">
                <a16:creationId xmlns:a16="http://schemas.microsoft.com/office/drawing/2014/main" id="{1D4F8945-1B13-BDB4-6309-A68F8E4CC26A}"/>
              </a:ext>
            </a:extLst>
          </p:cNvPr>
          <p:cNvPicPr>
            <a:picLocks noChangeAspect="1"/>
          </p:cNvPicPr>
          <p:nvPr/>
        </p:nvPicPr>
        <p:blipFill>
          <a:blip r:embed="rId7"/>
          <a:stretch>
            <a:fillRect/>
          </a:stretch>
        </p:blipFill>
        <p:spPr>
          <a:xfrm>
            <a:off x="6100635" y="2030299"/>
            <a:ext cx="3225952" cy="3901012"/>
          </a:xfrm>
          <a:prstGeom prst="rect">
            <a:avLst/>
          </a:prstGeom>
        </p:spPr>
      </p:pic>
    </p:spTree>
    <p:extLst>
      <p:ext uri="{BB962C8B-B14F-4D97-AF65-F5344CB8AC3E}">
        <p14:creationId xmlns:p14="http://schemas.microsoft.com/office/powerpoint/2010/main" val="3719453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35" presetClass="path" presetSubtype="0" accel="50000" decel="50000" fill="hold" nodeType="clickEffect">
                                  <p:stCondLst>
                                    <p:cond delay="0"/>
                                  </p:stCondLst>
                                  <p:childTnLst>
                                    <p:animMotion origin="layout" path="M 1.04167E-6 3.7037E-7 L -0.25 3.7037E-7 " pathEditMode="relative" rAng="0" ptsTypes="AA">
                                      <p:cBhvr>
                                        <p:cTn id="18" dur="2000" fill="hold"/>
                                        <p:tgtEl>
                                          <p:spTgt spid="4"/>
                                        </p:tgtEl>
                                        <p:attrNameLst>
                                          <p:attrName>ppt_x</p:attrName>
                                          <p:attrName>ppt_y</p:attrName>
                                        </p:attrNameLst>
                                      </p:cBhvr>
                                      <p:rCtr x="-12500" y="0"/>
                                    </p:animMotion>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500" fill="hold"/>
                                        <p:tgtEl>
                                          <p:spTgt spid="5"/>
                                        </p:tgtEl>
                                        <p:attrNameLst>
                                          <p:attrName>ppt_x</p:attrName>
                                        </p:attrNameLst>
                                      </p:cBhvr>
                                      <p:tavLst>
                                        <p:tav tm="0">
                                          <p:val>
                                            <p:strVal val="#ppt_x"/>
                                          </p:val>
                                        </p:tav>
                                        <p:tav tm="100000">
                                          <p:val>
                                            <p:strVal val="#ppt_x"/>
                                          </p:val>
                                        </p:tav>
                                      </p:tavLst>
                                    </p:anim>
                                    <p:anim calcmode="lin" valueType="num">
                                      <p:cBhvr additive="base">
                                        <p:cTn id="2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35" presetClass="path" presetSubtype="0" accel="50000" decel="50000" fill="hold" nodeType="clickEffect">
                                  <p:stCondLst>
                                    <p:cond delay="0"/>
                                  </p:stCondLst>
                                  <p:childTnLst>
                                    <p:animMotion origin="layout" path="M 1.875E-6 3.7037E-7 L -0.25 3.7037E-7 " pathEditMode="relative" rAng="0" ptsTypes="AA">
                                      <p:cBhvr>
                                        <p:cTn id="28" dur="2000" fill="hold"/>
                                        <p:tgtEl>
                                          <p:spTgt spid="5"/>
                                        </p:tgtEl>
                                        <p:attrNameLst>
                                          <p:attrName>ppt_x</p:attrName>
                                          <p:attrName>ppt_y</p:attrName>
                                        </p:attrNameLst>
                                      </p:cBhvr>
                                      <p:rCtr x="-12500" y="0"/>
                                    </p:animMotion>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6"/>
                                        </p:tgtEl>
                                        <p:attrNameLst>
                                          <p:attrName>style.visibility</p:attrName>
                                        </p:attrNameLst>
                                      </p:cBhvr>
                                      <p:to>
                                        <p:strVal val="visible"/>
                                      </p:to>
                                    </p:set>
                                    <p:anim calcmode="lin" valueType="num">
                                      <p:cBhvr additive="base">
                                        <p:cTn id="33" dur="500" fill="hold"/>
                                        <p:tgtEl>
                                          <p:spTgt spid="6"/>
                                        </p:tgtEl>
                                        <p:attrNameLst>
                                          <p:attrName>ppt_x</p:attrName>
                                        </p:attrNameLst>
                                      </p:cBhvr>
                                      <p:tavLst>
                                        <p:tav tm="0">
                                          <p:val>
                                            <p:strVal val="#ppt_x"/>
                                          </p:val>
                                        </p:tav>
                                        <p:tav tm="100000">
                                          <p:val>
                                            <p:strVal val="#ppt_x"/>
                                          </p:val>
                                        </p:tav>
                                      </p:tavLst>
                                    </p:anim>
                                    <p:anim calcmode="lin" valueType="num">
                                      <p:cBhvr additive="base">
                                        <p:cTn id="3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35" presetClass="path" presetSubtype="0" accel="50000" decel="50000" fill="hold" nodeType="clickEffect">
                                  <p:stCondLst>
                                    <p:cond delay="0"/>
                                  </p:stCondLst>
                                  <p:childTnLst>
                                    <p:animMotion origin="layout" path="M -3.125E-6 4.81481E-6 L -0.25 4.81481E-6 " pathEditMode="relative" rAng="0" ptsTypes="AA">
                                      <p:cBhvr>
                                        <p:cTn id="38" dur="2000" fill="hold"/>
                                        <p:tgtEl>
                                          <p:spTgt spid="6"/>
                                        </p:tgtEl>
                                        <p:attrNameLst>
                                          <p:attrName>ppt_x</p:attrName>
                                          <p:attrName>ppt_y</p:attrName>
                                        </p:attrNameLst>
                                      </p:cBhvr>
                                      <p:rCtr x="-12500" y="0"/>
                                    </p:animMotion>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7"/>
                                        </p:tgtEl>
                                        <p:attrNameLst>
                                          <p:attrName>style.visibility</p:attrName>
                                        </p:attrNameLst>
                                      </p:cBhvr>
                                      <p:to>
                                        <p:strVal val="visible"/>
                                      </p:to>
                                    </p:set>
                                    <p:anim calcmode="lin" valueType="num">
                                      <p:cBhvr additive="base">
                                        <p:cTn id="43" dur="500" fill="hold"/>
                                        <p:tgtEl>
                                          <p:spTgt spid="7"/>
                                        </p:tgtEl>
                                        <p:attrNameLst>
                                          <p:attrName>ppt_x</p:attrName>
                                        </p:attrNameLst>
                                      </p:cBhvr>
                                      <p:tavLst>
                                        <p:tav tm="0">
                                          <p:val>
                                            <p:strVal val="#ppt_x"/>
                                          </p:val>
                                        </p:tav>
                                        <p:tav tm="100000">
                                          <p:val>
                                            <p:strVal val="#ppt_x"/>
                                          </p:val>
                                        </p:tav>
                                      </p:tavLst>
                                    </p:anim>
                                    <p:anim calcmode="lin" valueType="num">
                                      <p:cBhvr additive="base">
                                        <p:cTn id="4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BCED4D40-4B67-4331-AC48-79B82B4A47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ytuł 1">
            <a:extLst>
              <a:ext uri="{FF2B5EF4-FFF2-40B4-BE49-F238E27FC236}">
                <a16:creationId xmlns:a16="http://schemas.microsoft.com/office/drawing/2014/main" id="{8EA94BC4-0FD8-B557-7A17-8D45AFA98918}"/>
              </a:ext>
            </a:extLst>
          </p:cNvPr>
          <p:cNvSpPr>
            <a:spLocks noGrp="1"/>
          </p:cNvSpPr>
          <p:nvPr>
            <p:ph type="title"/>
          </p:nvPr>
        </p:nvSpPr>
        <p:spPr>
          <a:xfrm>
            <a:off x="638882" y="447119"/>
            <a:ext cx="10909640" cy="1249394"/>
          </a:xfrm>
        </p:spPr>
        <p:txBody>
          <a:bodyPr vert="horz" lIns="91440" tIns="45720" rIns="91440" bIns="45720" rtlCol="0" anchor="ctr">
            <a:normAutofit/>
          </a:bodyPr>
          <a:lstStyle/>
          <a:p>
            <a:pPr algn="ctr"/>
            <a:r>
              <a:rPr lang="pl-PL" sz="4800" dirty="0"/>
              <a:t>Plusy i minusy</a:t>
            </a:r>
            <a:endParaRPr lang="en-US" sz="4800" kern="1200" dirty="0">
              <a:solidFill>
                <a:schemeClr val="tx1"/>
              </a:solidFill>
              <a:latin typeface="+mj-lt"/>
              <a:ea typeface="+mj-ea"/>
              <a:cs typeface="+mj-cs"/>
            </a:endParaRPr>
          </a:p>
        </p:txBody>
      </p:sp>
      <p:sp>
        <p:nvSpPr>
          <p:cNvPr id="32" name="sketch line">
            <a:extLst>
              <a:ext uri="{FF2B5EF4-FFF2-40B4-BE49-F238E27FC236}">
                <a16:creationId xmlns:a16="http://schemas.microsoft.com/office/drawing/2014/main" id="{670CEDEF-4F34-412E-84EE-329C1E93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1733454"/>
            <a:ext cx="4572000" cy="18288"/>
          </a:xfrm>
          <a:custGeom>
            <a:avLst/>
            <a:gdLst>
              <a:gd name="connsiteX0" fmla="*/ 0 w 4572000"/>
              <a:gd name="connsiteY0" fmla="*/ 0 h 18288"/>
              <a:gd name="connsiteX1" fmla="*/ 515983 w 4572000"/>
              <a:gd name="connsiteY1" fmla="*/ 0 h 18288"/>
              <a:gd name="connsiteX2" fmla="*/ 1031966 w 4572000"/>
              <a:gd name="connsiteY2" fmla="*/ 0 h 18288"/>
              <a:gd name="connsiteX3" fmla="*/ 1639389 w 4572000"/>
              <a:gd name="connsiteY3" fmla="*/ 0 h 18288"/>
              <a:gd name="connsiteX4" fmla="*/ 2383971 w 4572000"/>
              <a:gd name="connsiteY4" fmla="*/ 0 h 18288"/>
              <a:gd name="connsiteX5" fmla="*/ 2945674 w 4572000"/>
              <a:gd name="connsiteY5" fmla="*/ 0 h 18288"/>
              <a:gd name="connsiteX6" fmla="*/ 3507377 w 4572000"/>
              <a:gd name="connsiteY6" fmla="*/ 0 h 18288"/>
              <a:gd name="connsiteX7" fmla="*/ 4572000 w 4572000"/>
              <a:gd name="connsiteY7" fmla="*/ 0 h 18288"/>
              <a:gd name="connsiteX8" fmla="*/ 4572000 w 4572000"/>
              <a:gd name="connsiteY8" fmla="*/ 18288 h 18288"/>
              <a:gd name="connsiteX9" fmla="*/ 3873137 w 4572000"/>
              <a:gd name="connsiteY9" fmla="*/ 18288 h 18288"/>
              <a:gd name="connsiteX10" fmla="*/ 3311434 w 4572000"/>
              <a:gd name="connsiteY10" fmla="*/ 18288 h 18288"/>
              <a:gd name="connsiteX11" fmla="*/ 2749731 w 4572000"/>
              <a:gd name="connsiteY11" fmla="*/ 18288 h 18288"/>
              <a:gd name="connsiteX12" fmla="*/ 2050869 w 4572000"/>
              <a:gd name="connsiteY12" fmla="*/ 18288 h 18288"/>
              <a:gd name="connsiteX13" fmla="*/ 1306286 w 4572000"/>
              <a:gd name="connsiteY13" fmla="*/ 18288 h 18288"/>
              <a:gd name="connsiteX14" fmla="*/ 790303 w 4572000"/>
              <a:gd name="connsiteY14" fmla="*/ 18288 h 18288"/>
              <a:gd name="connsiteX15" fmla="*/ 0 w 4572000"/>
              <a:gd name="connsiteY15" fmla="*/ 18288 h 18288"/>
              <a:gd name="connsiteX16" fmla="*/ 0 w 45720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18288" fill="none" extrusionOk="0">
                <a:moveTo>
                  <a:pt x="0" y="0"/>
                </a:moveTo>
                <a:cubicBezTo>
                  <a:pt x="105156" y="-20963"/>
                  <a:pt x="340432" y="822"/>
                  <a:pt x="515983" y="0"/>
                </a:cubicBezTo>
                <a:cubicBezTo>
                  <a:pt x="691534" y="-822"/>
                  <a:pt x="850679" y="16479"/>
                  <a:pt x="1031966" y="0"/>
                </a:cubicBezTo>
                <a:cubicBezTo>
                  <a:pt x="1213253" y="-16479"/>
                  <a:pt x="1443646" y="-18730"/>
                  <a:pt x="1639389" y="0"/>
                </a:cubicBezTo>
                <a:cubicBezTo>
                  <a:pt x="1835132" y="18730"/>
                  <a:pt x="2159975" y="18531"/>
                  <a:pt x="2383971" y="0"/>
                </a:cubicBezTo>
                <a:cubicBezTo>
                  <a:pt x="2607967" y="-18531"/>
                  <a:pt x="2719096" y="-12030"/>
                  <a:pt x="2945674" y="0"/>
                </a:cubicBezTo>
                <a:cubicBezTo>
                  <a:pt x="3172252" y="12030"/>
                  <a:pt x="3269167" y="27666"/>
                  <a:pt x="3507377" y="0"/>
                </a:cubicBezTo>
                <a:cubicBezTo>
                  <a:pt x="3745587" y="-27666"/>
                  <a:pt x="4116741" y="18705"/>
                  <a:pt x="4572000" y="0"/>
                </a:cubicBezTo>
                <a:cubicBezTo>
                  <a:pt x="4572895" y="8974"/>
                  <a:pt x="4571454" y="9359"/>
                  <a:pt x="4572000" y="18288"/>
                </a:cubicBezTo>
                <a:cubicBezTo>
                  <a:pt x="4374698" y="3942"/>
                  <a:pt x="4098874" y="-11042"/>
                  <a:pt x="3873137" y="18288"/>
                </a:cubicBezTo>
                <a:cubicBezTo>
                  <a:pt x="3647400" y="47618"/>
                  <a:pt x="3517055" y="5421"/>
                  <a:pt x="3311434" y="18288"/>
                </a:cubicBezTo>
                <a:cubicBezTo>
                  <a:pt x="3105813" y="31155"/>
                  <a:pt x="3025168" y="17856"/>
                  <a:pt x="2749731" y="18288"/>
                </a:cubicBezTo>
                <a:cubicBezTo>
                  <a:pt x="2474294" y="18720"/>
                  <a:pt x="2291766" y="-14168"/>
                  <a:pt x="2050869" y="18288"/>
                </a:cubicBezTo>
                <a:cubicBezTo>
                  <a:pt x="1809972" y="50744"/>
                  <a:pt x="1540276" y="46798"/>
                  <a:pt x="1306286" y="18288"/>
                </a:cubicBezTo>
                <a:cubicBezTo>
                  <a:pt x="1072296" y="-10222"/>
                  <a:pt x="972445" y="19645"/>
                  <a:pt x="790303" y="18288"/>
                </a:cubicBezTo>
                <a:cubicBezTo>
                  <a:pt x="608161" y="16931"/>
                  <a:pt x="200981" y="8241"/>
                  <a:pt x="0" y="18288"/>
                </a:cubicBezTo>
                <a:cubicBezTo>
                  <a:pt x="-229" y="14222"/>
                  <a:pt x="509" y="5816"/>
                  <a:pt x="0" y="0"/>
                </a:cubicBezTo>
                <a:close/>
              </a:path>
              <a:path w="4572000" h="18288" stroke="0" extrusionOk="0">
                <a:moveTo>
                  <a:pt x="0" y="0"/>
                </a:moveTo>
                <a:cubicBezTo>
                  <a:pt x="143285" y="-9565"/>
                  <a:pt x="327959" y="-11498"/>
                  <a:pt x="561703" y="0"/>
                </a:cubicBezTo>
                <a:cubicBezTo>
                  <a:pt x="795447" y="11498"/>
                  <a:pt x="838260" y="18255"/>
                  <a:pt x="1077686" y="0"/>
                </a:cubicBezTo>
                <a:cubicBezTo>
                  <a:pt x="1317112" y="-18255"/>
                  <a:pt x="1437472" y="23514"/>
                  <a:pt x="1639389" y="0"/>
                </a:cubicBezTo>
                <a:cubicBezTo>
                  <a:pt x="1841306" y="-23514"/>
                  <a:pt x="2037142" y="-12551"/>
                  <a:pt x="2292531" y="0"/>
                </a:cubicBezTo>
                <a:cubicBezTo>
                  <a:pt x="2547920" y="12551"/>
                  <a:pt x="2810436" y="-20352"/>
                  <a:pt x="2991394" y="0"/>
                </a:cubicBezTo>
                <a:cubicBezTo>
                  <a:pt x="3172352" y="20352"/>
                  <a:pt x="3530025" y="-13347"/>
                  <a:pt x="3735977" y="0"/>
                </a:cubicBezTo>
                <a:cubicBezTo>
                  <a:pt x="3941929" y="13347"/>
                  <a:pt x="4161497" y="34086"/>
                  <a:pt x="4572000" y="0"/>
                </a:cubicBezTo>
                <a:cubicBezTo>
                  <a:pt x="4571545" y="6162"/>
                  <a:pt x="4571903" y="11775"/>
                  <a:pt x="4572000" y="18288"/>
                </a:cubicBezTo>
                <a:cubicBezTo>
                  <a:pt x="4228040" y="36490"/>
                  <a:pt x="4199736" y="42557"/>
                  <a:pt x="3873137" y="18288"/>
                </a:cubicBezTo>
                <a:cubicBezTo>
                  <a:pt x="3546538" y="-5981"/>
                  <a:pt x="3472124" y="16809"/>
                  <a:pt x="3128554" y="18288"/>
                </a:cubicBezTo>
                <a:cubicBezTo>
                  <a:pt x="2784984" y="19767"/>
                  <a:pt x="2735896" y="-17781"/>
                  <a:pt x="2383971" y="18288"/>
                </a:cubicBezTo>
                <a:cubicBezTo>
                  <a:pt x="2032046" y="54357"/>
                  <a:pt x="2019324" y="2920"/>
                  <a:pt x="1867989" y="18288"/>
                </a:cubicBezTo>
                <a:cubicBezTo>
                  <a:pt x="1716654" y="33656"/>
                  <a:pt x="1418675" y="32575"/>
                  <a:pt x="1169126" y="18288"/>
                </a:cubicBezTo>
                <a:cubicBezTo>
                  <a:pt x="919577" y="4001"/>
                  <a:pt x="798537" y="16165"/>
                  <a:pt x="561703" y="18288"/>
                </a:cubicBezTo>
                <a:cubicBezTo>
                  <a:pt x="324869" y="20411"/>
                  <a:pt x="221395" y="-912"/>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4" name="pole tekstowe 8">
            <a:extLst>
              <a:ext uri="{FF2B5EF4-FFF2-40B4-BE49-F238E27FC236}">
                <a16:creationId xmlns:a16="http://schemas.microsoft.com/office/drawing/2014/main" id="{1046313D-F34B-DF01-FFED-4AA1ABABE35C}"/>
              </a:ext>
            </a:extLst>
          </p:cNvPr>
          <p:cNvGraphicFramePr/>
          <p:nvPr>
            <p:extLst>
              <p:ext uri="{D42A27DB-BD31-4B8C-83A1-F6EECF244321}">
                <p14:modId xmlns:p14="http://schemas.microsoft.com/office/powerpoint/2010/main" val="3354995569"/>
              </p:ext>
            </p:extLst>
          </p:nvPr>
        </p:nvGraphicFramePr>
        <p:xfrm>
          <a:off x="1286055" y="2167923"/>
          <a:ext cx="9841727" cy="384263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57425544"/>
      </p:ext>
    </p:extLst>
  </p:cSld>
  <p:clrMapOvr>
    <a:masterClrMapping/>
  </p:clrMapOvr>
</p:sld>
</file>

<file path=ppt/theme/theme1.xml><?xml version="1.0" encoding="utf-8"?>
<a:theme xmlns:a="http://schemas.openxmlformats.org/drawingml/2006/main" name="Motyw pakietu Office">
  <a:themeElements>
    <a:clrScheme name="Pakiet 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Pakiet 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Pakiet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Motyw pakietu Office">
  <a:themeElements>
    <a:clrScheme name="Pakiet 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Pakiet 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Pakiet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2250</TotalTime>
  <Words>358</Words>
  <Application>Microsoft Macintosh PowerPoint</Application>
  <PresentationFormat>Panoramiczny</PresentationFormat>
  <Paragraphs>48</Paragraphs>
  <Slides>9</Slides>
  <Notes>8</Notes>
  <HiddenSlides>0</HiddenSlides>
  <MMClips>0</MMClips>
  <ScaleCrop>false</ScaleCrop>
  <HeadingPairs>
    <vt:vector size="6" baseType="variant">
      <vt:variant>
        <vt:lpstr>Używane czcionki</vt:lpstr>
      </vt:variant>
      <vt:variant>
        <vt:i4>5</vt:i4>
      </vt:variant>
      <vt:variant>
        <vt:lpstr>Motyw</vt:lpstr>
      </vt:variant>
      <vt:variant>
        <vt:i4>1</vt:i4>
      </vt:variant>
      <vt:variant>
        <vt:lpstr>Tytuły slajdów</vt:lpstr>
      </vt:variant>
      <vt:variant>
        <vt:i4>9</vt:i4>
      </vt:variant>
    </vt:vector>
  </HeadingPairs>
  <TitlesOfParts>
    <vt:vector size="15" baseType="lpstr">
      <vt:lpstr>Aptos</vt:lpstr>
      <vt:lpstr>Aptos Display</vt:lpstr>
      <vt:lpstr>Arial</vt:lpstr>
      <vt:lpstr>Tahoma</vt:lpstr>
      <vt:lpstr>Wingdings</vt:lpstr>
      <vt:lpstr>Motyw pakietu Office</vt:lpstr>
      <vt:lpstr>Efektywne metody ekstrakcji cech z obrazu</vt:lpstr>
      <vt:lpstr>Cechy obrazu i ich zastosowanie</vt:lpstr>
      <vt:lpstr>Przykładowe mapy cech</vt:lpstr>
      <vt:lpstr>Falki</vt:lpstr>
      <vt:lpstr>Mapy cech generowane przez falkę </vt:lpstr>
      <vt:lpstr>Przykład wykorzystania falek– odszumianie obrazu</vt:lpstr>
      <vt:lpstr>Falka anizotropowa</vt:lpstr>
      <vt:lpstr>Falki anizotropowe – wykrywanie tabel </vt:lpstr>
      <vt:lpstr>Plusy i minusy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Prezentacja programu PowerPoint</dc:title>
  <dc:creator>Gramacka Weronika</dc:creator>
  <cp:lastModifiedBy>Gramacka Weronika</cp:lastModifiedBy>
  <cp:revision>4</cp:revision>
  <dcterms:created xsi:type="dcterms:W3CDTF">2024-03-20T18:12:53Z</dcterms:created>
  <dcterms:modified xsi:type="dcterms:W3CDTF">2024-03-22T07:43:03Z</dcterms:modified>
</cp:coreProperties>
</file>